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88" r:id="rId2"/>
    <p:sldMasterId id="2147483696" r:id="rId3"/>
    <p:sldMasterId id="2147483704" r:id="rId4"/>
    <p:sldMasterId id="2147483713" r:id="rId5"/>
    <p:sldMasterId id="2147483721" r:id="rId6"/>
  </p:sldMasterIdLst>
  <p:notesMasterIdLst>
    <p:notesMasterId r:id="rId23"/>
  </p:notesMasterIdLst>
  <p:handoutMasterIdLst>
    <p:handoutMasterId r:id="rId24"/>
  </p:handoutMasterIdLst>
  <p:sldIdLst>
    <p:sldId id="256" r:id="rId7"/>
    <p:sldId id="265" r:id="rId8"/>
    <p:sldId id="269" r:id="rId9"/>
    <p:sldId id="294" r:id="rId10"/>
    <p:sldId id="266" r:id="rId11"/>
    <p:sldId id="295" r:id="rId12"/>
    <p:sldId id="296" r:id="rId13"/>
    <p:sldId id="298" r:id="rId14"/>
    <p:sldId id="299" r:id="rId15"/>
    <p:sldId id="300" r:id="rId16"/>
    <p:sldId id="301" r:id="rId17"/>
    <p:sldId id="302" r:id="rId18"/>
    <p:sldId id="303" r:id="rId19"/>
    <p:sldId id="304" r:id="rId20"/>
    <p:sldId id="305" r:id="rId21"/>
    <p:sldId id="306"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1" roundtripDataSignature="AMtx7mi9VvvT9OqRyrB/dDevsgk4TNmAp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26530C-1CFC-9F60-41B0-7D11E887EA15}" name="Susan Knoppow" initials="SK" userId="S::sknoppow@wowwritingworkshop.onmicrosoft.com::ed5a4f1b-5a84-4210-b9b1-98a7fd2ba5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ichelle Warner" initials="" lastIdx="2" clrIdx="0"/>
  <p:cmAuthor id="1" name="Susan Knoppow"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BE8"/>
    <a:srgbClr val="303340"/>
    <a:srgbClr val="A68E87"/>
    <a:srgbClr val="184C47"/>
    <a:srgbClr val="629B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3A9E17-16F3-48E6-8374-895955CBB0A7}">
  <a:tblStyle styleId="{A23A9E17-16F3-48E6-8374-895955CBB0A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0D61614-4480-4EAF-BAF4-2A27C209D6E0}"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4E6"/>
          </a:solidFill>
        </a:fill>
      </a:tcStyle>
    </a:wholeTbl>
    <a:band1H>
      <a:tcTxStyle/>
      <a:tcStyle>
        <a:tcBdr/>
        <a:fill>
          <a:solidFill>
            <a:srgbClr val="FFE8CA"/>
          </a:solidFill>
        </a:fill>
      </a:tcStyle>
    </a:band1H>
    <a:band2H>
      <a:tcTxStyle/>
      <a:tcStyle>
        <a:tcBdr/>
      </a:tcStyle>
    </a:band2H>
    <a:band1V>
      <a:tcTxStyle/>
      <a:tcStyle>
        <a:tcBdr/>
        <a:fill>
          <a:solidFill>
            <a:srgbClr val="FFE8CA"/>
          </a:solidFill>
        </a:fill>
      </a:tcStyle>
    </a:band1V>
    <a:band2V>
      <a:tcTxStyle/>
      <a:tcStyle>
        <a:tcBdr/>
      </a:tcStyle>
    </a:band2V>
    <a:lastCol>
      <a:tcTxStyle b="on" i="off">
        <a:font>
          <a:latin typeface="Calibri"/>
          <a:ea typeface="Calibri"/>
          <a:cs typeface="Calibri"/>
        </a:font>
        <a:schemeClr val="lt1"/>
      </a:tcTxStyle>
      <a:tcStyle>
        <a:tcBdr/>
        <a:fill>
          <a:solidFill>
            <a:schemeClr val="accent4"/>
          </a:solidFill>
        </a:fill>
      </a:tcStyle>
    </a:lastCol>
    <a:firstCol>
      <a:tcTxStyle b="on" i="off">
        <a:font>
          <a:latin typeface="Calibri"/>
          <a:ea typeface="Calibri"/>
          <a:cs typeface="Calibri"/>
        </a:font>
        <a:schemeClr val="lt1"/>
      </a:tcTxStyle>
      <a:tcStyle>
        <a:tcBdr/>
        <a:fill>
          <a:solidFill>
            <a:schemeClr val="accent4"/>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72"/>
    <p:restoredTop sz="95680"/>
  </p:normalViewPr>
  <p:slideViewPr>
    <p:cSldViewPr snapToGrid="0" snapToObjects="1">
      <p:cViewPr varScale="1">
        <p:scale>
          <a:sx n="103" d="100"/>
          <a:sy n="103" d="100"/>
        </p:scale>
        <p:origin x="416" y="176"/>
      </p:cViewPr>
      <p:guideLst/>
    </p:cSldViewPr>
  </p:slideViewPr>
  <p:outlineViewPr>
    <p:cViewPr>
      <p:scale>
        <a:sx n="33" d="100"/>
        <a:sy n="33" d="100"/>
      </p:scale>
      <p:origin x="0" y="-5224"/>
    </p:cViewPr>
  </p:outlineViewPr>
  <p:notesTextViewPr>
    <p:cViewPr>
      <p:scale>
        <a:sx n="1" d="1"/>
        <a:sy n="1" d="1"/>
      </p:scale>
      <p:origin x="0" y="0"/>
    </p:cViewPr>
  </p:notesTextViewPr>
  <p:notesViewPr>
    <p:cSldViewPr snapToGrid="0" snapToObjects="1">
      <p:cViewPr varScale="1">
        <p:scale>
          <a:sx n="146" d="100"/>
          <a:sy n="146" d="100"/>
        </p:scale>
        <p:origin x="304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15.xml"/><Relationship Id="rId63"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67"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handoutMaster" Target="handoutMasters/handoutMaster1.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61" Type="http://customschemas.google.com/relationships/presentationmetadata" Target="metadata"/><Relationship Id="rId10" Type="http://schemas.openxmlformats.org/officeDocument/2006/relationships/slide" Target="slides/slide4.xml"/><Relationship Id="rId19" Type="http://schemas.openxmlformats.org/officeDocument/2006/relationships/slide" Target="slides/slide13.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6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93EC35-277C-644B-B44B-2C94772697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F26CF14-5A8B-444E-854A-3D36974464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6BB00C-6B9F-A142-BB58-A1920416E6B1}" type="datetimeFigureOut">
              <a:rPr lang="en-US" smtClean="0"/>
              <a:t>7/28/22</a:t>
            </a:fld>
            <a:endParaRPr lang="en-US"/>
          </a:p>
        </p:txBody>
      </p:sp>
      <p:sp>
        <p:nvSpPr>
          <p:cNvPr id="4" name="Footer Placeholder 3">
            <a:extLst>
              <a:ext uri="{FF2B5EF4-FFF2-40B4-BE49-F238E27FC236}">
                <a16:creationId xmlns:a16="http://schemas.microsoft.com/office/drawing/2014/main" id="{62F2E619-0904-9340-B136-1609978CC7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40C905A-6466-5748-A83B-63A7ED2A5F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64CAB0-84E9-4048-AA9D-36F34E3931FE}" type="slidenum">
              <a:rPr lang="en-US" smtClean="0"/>
              <a:t>‹#›</a:t>
            </a:fld>
            <a:endParaRPr lang="en-US"/>
          </a:p>
        </p:txBody>
      </p:sp>
    </p:spTree>
    <p:extLst>
      <p:ext uri="{BB962C8B-B14F-4D97-AF65-F5344CB8AC3E}">
        <p14:creationId xmlns:p14="http://schemas.microsoft.com/office/powerpoint/2010/main" val="20430227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lgn="r">
              <a:defRPr/>
            </a:lvl1pPr>
          </a:lstStyle>
          <a:p>
            <a:pPr>
              <a:buClr>
                <a:schemeClr val="dk1"/>
              </a:buClr>
              <a:buSzPts val="1200"/>
              <a:buFont typeface="Calibri"/>
              <a:buNone/>
            </a:pPr>
            <a:fld id="{00000000-1234-1234-1234-123412341234}" type="slidenum">
              <a:rPr lang="en-GB" sz="1200" smtClean="0">
                <a:solidFill>
                  <a:schemeClr val="dk1"/>
                </a:solidFill>
                <a:latin typeface="Calibri"/>
                <a:ea typeface="Calibri"/>
                <a:cs typeface="Calibri"/>
                <a:sym typeface="Calibri"/>
              </a:rPr>
              <a:pPr>
                <a:buClr>
                  <a:schemeClr val="dk1"/>
                </a:buClr>
                <a:buSzPts val="1200"/>
                <a:buFont typeface="Calibri"/>
                <a:buNone/>
              </a:pPr>
              <a:t>‹#›</a:t>
            </a:fld>
            <a:endParaRPr lang="en-GB"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dirty="0"/>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 name="Google Shape;97;p2:notes">
            <a:extLst>
              <a:ext uri="{FF2B5EF4-FFF2-40B4-BE49-F238E27FC236}">
                <a16:creationId xmlns:a16="http://schemas.microsoft.com/office/drawing/2014/main" id="{4B87437C-FCFA-FA4C-B04D-6087D2B8839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GB" sz="1200"/>
              <a:t>1</a:t>
            </a:fld>
            <a:endParaRPr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buClr>
                <a:schemeClr val="dk1"/>
              </a:buClr>
              <a:buSzPts val="1200"/>
              <a:buFont typeface="Calibri"/>
              <a:buNone/>
            </a:pPr>
            <a:fld id="{00000000-1234-1234-1234-123412341234}" type="slidenum">
              <a:rPr lang="en-GB" sz="1200" smtClean="0">
                <a:solidFill>
                  <a:schemeClr val="dk1"/>
                </a:solidFill>
                <a:latin typeface="Calibri"/>
                <a:ea typeface="Calibri"/>
                <a:cs typeface="Calibri"/>
                <a:sym typeface="Calibri"/>
              </a:rPr>
              <a:pPr>
                <a:buClr>
                  <a:schemeClr val="dk1"/>
                </a:buClr>
                <a:buSzPts val="1200"/>
                <a:buFont typeface="Calibri"/>
                <a:buNone/>
              </a:pPr>
              <a:t>11</a:t>
            </a:fld>
            <a:endParaRPr lang="en-GB"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2942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buClr>
                <a:schemeClr val="dk1"/>
              </a:buClr>
              <a:buSzPts val="1200"/>
              <a:buFont typeface="Calibri"/>
              <a:buNone/>
            </a:pPr>
            <a:fld id="{00000000-1234-1234-1234-123412341234}" type="slidenum">
              <a:rPr lang="en-GB" sz="1200" smtClean="0">
                <a:solidFill>
                  <a:schemeClr val="dk1"/>
                </a:solidFill>
                <a:latin typeface="Calibri"/>
                <a:ea typeface="Calibri"/>
                <a:cs typeface="Calibri"/>
                <a:sym typeface="Calibri"/>
              </a:rPr>
              <a:pPr>
                <a:buClr>
                  <a:schemeClr val="dk1"/>
                </a:buClr>
                <a:buSzPts val="1200"/>
                <a:buFont typeface="Calibri"/>
                <a:buNone/>
              </a:pPr>
              <a:t>12</a:t>
            </a:fld>
            <a:endParaRPr lang="en-GB"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4047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buClr>
                <a:schemeClr val="dk1"/>
              </a:buClr>
              <a:buSzPts val="1200"/>
              <a:buFont typeface="Calibri"/>
              <a:buNone/>
            </a:pPr>
            <a:fld id="{00000000-1234-1234-1234-123412341234}" type="slidenum">
              <a:rPr lang="en-GB" sz="1200" smtClean="0">
                <a:solidFill>
                  <a:schemeClr val="dk1"/>
                </a:solidFill>
                <a:latin typeface="Calibri"/>
                <a:ea typeface="Calibri"/>
                <a:cs typeface="Calibri"/>
                <a:sym typeface="Calibri"/>
              </a:rPr>
              <a:pPr>
                <a:buClr>
                  <a:schemeClr val="dk1"/>
                </a:buClr>
                <a:buSzPts val="1200"/>
                <a:buFont typeface="Calibri"/>
                <a:buNone/>
              </a:pPr>
              <a:t>13</a:t>
            </a:fld>
            <a:endParaRPr lang="en-GB"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9642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buClr>
                <a:schemeClr val="dk1"/>
              </a:buClr>
              <a:buSzPts val="1200"/>
              <a:buFont typeface="Calibri"/>
              <a:buNone/>
            </a:pPr>
            <a:fld id="{00000000-1234-1234-1234-123412341234}" type="slidenum">
              <a:rPr lang="en-GB" sz="1200" smtClean="0">
                <a:solidFill>
                  <a:schemeClr val="dk1"/>
                </a:solidFill>
                <a:latin typeface="Calibri"/>
                <a:ea typeface="Calibri"/>
                <a:cs typeface="Calibri"/>
                <a:sym typeface="Calibri"/>
              </a:rPr>
              <a:pPr>
                <a:buClr>
                  <a:schemeClr val="dk1"/>
                </a:buClr>
                <a:buSzPts val="1200"/>
                <a:buFont typeface="Calibri"/>
                <a:buNone/>
              </a:pPr>
              <a:t>14</a:t>
            </a:fld>
            <a:endParaRPr lang="en-GB"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8498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buClr>
                <a:schemeClr val="dk1"/>
              </a:buClr>
              <a:buSzPts val="1200"/>
              <a:buFont typeface="Calibri"/>
              <a:buNone/>
            </a:pPr>
            <a:fld id="{00000000-1234-1234-1234-123412341234}" type="slidenum">
              <a:rPr lang="en-GB" sz="1200" smtClean="0">
                <a:solidFill>
                  <a:schemeClr val="dk1"/>
                </a:solidFill>
                <a:latin typeface="Calibri"/>
                <a:ea typeface="Calibri"/>
                <a:cs typeface="Calibri"/>
                <a:sym typeface="Calibri"/>
              </a:rPr>
              <a:pPr>
                <a:buClr>
                  <a:schemeClr val="dk1"/>
                </a:buClr>
                <a:buSzPts val="1200"/>
                <a:buFont typeface="Calibri"/>
                <a:buNone/>
              </a:pPr>
              <a:t>15</a:t>
            </a:fld>
            <a:endParaRPr lang="en-GB"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5143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buClr>
                <a:schemeClr val="dk1"/>
              </a:buClr>
              <a:buSzPts val="1200"/>
              <a:buFont typeface="Calibri"/>
              <a:buNone/>
            </a:pPr>
            <a:fld id="{00000000-1234-1234-1234-123412341234}" type="slidenum">
              <a:rPr lang="en-GB" sz="1200" smtClean="0">
                <a:solidFill>
                  <a:schemeClr val="dk1"/>
                </a:solidFill>
                <a:latin typeface="Calibri"/>
                <a:ea typeface="Calibri"/>
                <a:cs typeface="Calibri"/>
                <a:sym typeface="Calibri"/>
              </a:rPr>
              <a:pPr>
                <a:buClr>
                  <a:schemeClr val="dk1"/>
                </a:buClr>
                <a:buSzPts val="1200"/>
                <a:buFont typeface="Calibri"/>
                <a:buNone/>
              </a:pPr>
              <a:t>2</a:t>
            </a:fld>
            <a:endParaRPr lang="en-GB"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5635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buClr>
                <a:schemeClr val="dk1"/>
              </a:buClr>
              <a:buSzPts val="1200"/>
              <a:buFont typeface="Calibri"/>
              <a:buNone/>
            </a:pPr>
            <a:fld id="{00000000-1234-1234-1234-123412341234}" type="slidenum">
              <a:rPr lang="en-GB" sz="1200" smtClean="0">
                <a:solidFill>
                  <a:schemeClr val="dk1"/>
                </a:solidFill>
                <a:latin typeface="Calibri"/>
                <a:ea typeface="Calibri"/>
                <a:cs typeface="Calibri"/>
                <a:sym typeface="Calibri"/>
              </a:rPr>
              <a:pPr>
                <a:buClr>
                  <a:schemeClr val="dk1"/>
                </a:buClr>
                <a:buSzPts val="1200"/>
                <a:buFont typeface="Calibri"/>
                <a:buNone/>
              </a:pPr>
              <a:t>3</a:t>
            </a:fld>
            <a:endParaRPr lang="en-GB"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0464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buClr>
                <a:schemeClr val="dk1"/>
              </a:buClr>
              <a:buSzPts val="1200"/>
              <a:buFont typeface="Calibri"/>
              <a:buNone/>
            </a:pPr>
            <a:fld id="{00000000-1234-1234-1234-123412341234}" type="slidenum">
              <a:rPr lang="en-GB" sz="1200" smtClean="0">
                <a:solidFill>
                  <a:schemeClr val="dk1"/>
                </a:solidFill>
                <a:latin typeface="Calibri"/>
                <a:ea typeface="Calibri"/>
                <a:cs typeface="Calibri"/>
                <a:sym typeface="Calibri"/>
              </a:rPr>
              <a:pPr>
                <a:buClr>
                  <a:schemeClr val="dk1"/>
                </a:buClr>
                <a:buSzPts val="1200"/>
                <a:buFont typeface="Calibri"/>
                <a:buNone/>
              </a:pPr>
              <a:t>5</a:t>
            </a:fld>
            <a:endParaRPr lang="en-GB"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6253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buClr>
                <a:schemeClr val="dk1"/>
              </a:buClr>
              <a:buSzPts val="1200"/>
              <a:buFont typeface="Calibri"/>
              <a:buNone/>
            </a:pPr>
            <a:fld id="{00000000-1234-1234-1234-123412341234}" type="slidenum">
              <a:rPr lang="en-GB" sz="1200" smtClean="0">
                <a:solidFill>
                  <a:schemeClr val="dk1"/>
                </a:solidFill>
                <a:latin typeface="Calibri"/>
                <a:ea typeface="Calibri"/>
                <a:cs typeface="Calibri"/>
                <a:sym typeface="Calibri"/>
              </a:rPr>
              <a:pPr>
                <a:buClr>
                  <a:schemeClr val="dk1"/>
                </a:buClr>
                <a:buSzPts val="1200"/>
                <a:buFont typeface="Calibri"/>
                <a:buNone/>
              </a:pPr>
              <a:t>6</a:t>
            </a:fld>
            <a:endParaRPr lang="en-GB"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9894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buClr>
                <a:schemeClr val="dk1"/>
              </a:buClr>
              <a:buSzPts val="1200"/>
              <a:buFont typeface="Calibri"/>
              <a:buNone/>
            </a:pPr>
            <a:fld id="{00000000-1234-1234-1234-123412341234}" type="slidenum">
              <a:rPr lang="en-GB" sz="1200" smtClean="0">
                <a:solidFill>
                  <a:schemeClr val="dk1"/>
                </a:solidFill>
                <a:latin typeface="Calibri"/>
                <a:ea typeface="Calibri"/>
                <a:cs typeface="Calibri"/>
                <a:sym typeface="Calibri"/>
              </a:rPr>
              <a:pPr>
                <a:buClr>
                  <a:schemeClr val="dk1"/>
                </a:buClr>
                <a:buSzPts val="1200"/>
                <a:buFont typeface="Calibri"/>
                <a:buNone/>
              </a:pPr>
              <a:t>7</a:t>
            </a:fld>
            <a:endParaRPr lang="en-GB"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0126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buClr>
                <a:schemeClr val="dk1"/>
              </a:buClr>
              <a:buSzPts val="1200"/>
              <a:buFont typeface="Calibri"/>
              <a:buNone/>
            </a:pPr>
            <a:fld id="{00000000-1234-1234-1234-123412341234}" type="slidenum">
              <a:rPr lang="en-GB" sz="1200" smtClean="0">
                <a:solidFill>
                  <a:schemeClr val="dk1"/>
                </a:solidFill>
                <a:latin typeface="Calibri"/>
                <a:ea typeface="Calibri"/>
                <a:cs typeface="Calibri"/>
                <a:sym typeface="Calibri"/>
              </a:rPr>
              <a:pPr>
                <a:buClr>
                  <a:schemeClr val="dk1"/>
                </a:buClr>
                <a:buSzPts val="1200"/>
                <a:buFont typeface="Calibri"/>
                <a:buNone/>
              </a:pPr>
              <a:t>8</a:t>
            </a:fld>
            <a:endParaRPr lang="en-GB"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8409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9</a:t>
            </a:fld>
            <a:endParaRPr kumimoji="0" lang="en-GB"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1239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10</a:t>
            </a:fld>
            <a:endParaRPr kumimoji="0" lang="en-GB"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88581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pic>
        <p:nvPicPr>
          <p:cNvPr id="27" name="Picture 26" descr="A picture containing outdoor, mountain, nature, day&#10;&#10;Description automatically generated">
            <a:extLst>
              <a:ext uri="{FF2B5EF4-FFF2-40B4-BE49-F238E27FC236}">
                <a16:creationId xmlns:a16="http://schemas.microsoft.com/office/drawing/2014/main" id="{F745F880-F25B-D642-8C98-0A061374B87F}"/>
              </a:ext>
            </a:extLst>
          </p:cNvPr>
          <p:cNvPicPr>
            <a:picLocks noChangeAspect="1"/>
          </p:cNvPicPr>
          <p:nvPr userDrawn="1"/>
        </p:nvPicPr>
        <p:blipFill>
          <a:blip r:embed="rId2"/>
          <a:stretch>
            <a:fillRect/>
          </a:stretch>
        </p:blipFill>
        <p:spPr>
          <a:xfrm>
            <a:off x="0" y="0"/>
            <a:ext cx="12204700" cy="6883400"/>
          </a:xfrm>
          <a:prstGeom prst="rect">
            <a:avLst/>
          </a:prstGeom>
        </p:spPr>
      </p:pic>
      <p:grpSp>
        <p:nvGrpSpPr>
          <p:cNvPr id="13" name="Group 12">
            <a:extLst>
              <a:ext uri="{FF2B5EF4-FFF2-40B4-BE49-F238E27FC236}">
                <a16:creationId xmlns:a16="http://schemas.microsoft.com/office/drawing/2014/main" id="{23C44618-7465-3143-BE52-49F721837E42}"/>
              </a:ext>
            </a:extLst>
          </p:cNvPr>
          <p:cNvGrpSpPr/>
          <p:nvPr userDrawn="1"/>
        </p:nvGrpSpPr>
        <p:grpSpPr>
          <a:xfrm>
            <a:off x="2236573" y="1767016"/>
            <a:ext cx="7710616" cy="2970330"/>
            <a:chOff x="2236573" y="1767016"/>
            <a:chExt cx="7710616" cy="2970330"/>
          </a:xfrm>
        </p:grpSpPr>
        <p:sp>
          <p:nvSpPr>
            <p:cNvPr id="11" name="Rectangle 10">
              <a:extLst>
                <a:ext uri="{FF2B5EF4-FFF2-40B4-BE49-F238E27FC236}">
                  <a16:creationId xmlns:a16="http://schemas.microsoft.com/office/drawing/2014/main" id="{CB70AFF3-1565-354D-8161-19D4F3DC1534}"/>
                </a:ext>
              </a:extLst>
            </p:cNvPr>
            <p:cNvSpPr/>
            <p:nvPr userDrawn="1"/>
          </p:nvSpPr>
          <p:spPr>
            <a:xfrm>
              <a:off x="2236573" y="3148615"/>
              <a:ext cx="7710616" cy="1588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FA2CB1D-3530-DE40-8FAA-C81EA77A3B74}"/>
                </a:ext>
              </a:extLst>
            </p:cNvPr>
            <p:cNvSpPr/>
            <p:nvPr userDrawn="1"/>
          </p:nvSpPr>
          <p:spPr>
            <a:xfrm>
              <a:off x="2236573" y="1767016"/>
              <a:ext cx="7710616" cy="1366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descr="Logo&#10;&#10;Description automatically generated with medium confidence">
            <a:extLst>
              <a:ext uri="{FF2B5EF4-FFF2-40B4-BE49-F238E27FC236}">
                <a16:creationId xmlns:a16="http://schemas.microsoft.com/office/drawing/2014/main" id="{98837092-45C6-4548-8EC2-8D2ED7D2F507}"/>
              </a:ext>
            </a:extLst>
          </p:cNvPr>
          <p:cNvPicPr>
            <a:picLocks noChangeAspect="1"/>
          </p:cNvPicPr>
          <p:nvPr userDrawn="1"/>
        </p:nvPicPr>
        <p:blipFill>
          <a:blip r:embed="rId3"/>
          <a:stretch>
            <a:fillRect/>
          </a:stretch>
        </p:blipFill>
        <p:spPr>
          <a:xfrm>
            <a:off x="3811" y="0"/>
            <a:ext cx="12204700" cy="6883400"/>
          </a:xfrm>
          <a:prstGeom prst="rect">
            <a:avLst/>
          </a:prstGeom>
        </p:spPr>
      </p:pic>
      <p:sp>
        <p:nvSpPr>
          <p:cNvPr id="16" name="Google Shape;16;p193"/>
          <p:cNvSpPr txBox="1">
            <a:spLocks noGrp="1"/>
          </p:cNvSpPr>
          <p:nvPr>
            <p:ph type="ctrTitle" hasCustomPrompt="1"/>
          </p:nvPr>
        </p:nvSpPr>
        <p:spPr>
          <a:xfrm>
            <a:off x="2236573" y="3729851"/>
            <a:ext cx="7710616" cy="29656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3200" b="0" i="0">
                <a:solidFill>
                  <a:schemeClr val="bg1"/>
                </a:solidFill>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Title of Presentation</a:t>
            </a:r>
            <a:endParaRPr dirty="0"/>
          </a:p>
        </p:txBody>
      </p:sp>
      <p:sp>
        <p:nvSpPr>
          <p:cNvPr id="17" name="Google Shape;17;p193"/>
          <p:cNvSpPr txBox="1">
            <a:spLocks noGrp="1"/>
          </p:cNvSpPr>
          <p:nvPr>
            <p:ph type="subTitle" idx="1" hasCustomPrompt="1"/>
          </p:nvPr>
        </p:nvSpPr>
        <p:spPr>
          <a:xfrm>
            <a:off x="2236573" y="3956610"/>
            <a:ext cx="7710616" cy="47439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1600" b="0" i="0">
                <a:solidFill>
                  <a:schemeClr val="bg1"/>
                </a:solidFill>
                <a:latin typeface="Work Sans Medium" pitchFamily="2" charset="77"/>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dirty="0"/>
              <a:t>Presented by Name, Title</a:t>
            </a:r>
            <a:endParaRPr dirty="0"/>
          </a:p>
        </p:txBody>
      </p:sp>
    </p:spTree>
    <p:extLst>
      <p:ext uri="{BB962C8B-B14F-4D97-AF65-F5344CB8AC3E}">
        <p14:creationId xmlns:p14="http://schemas.microsoft.com/office/powerpoint/2010/main" val="2240403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Shape 35"/>
        <p:cNvGrpSpPr/>
        <p:nvPr/>
      </p:nvGrpSpPr>
      <p:grpSpPr>
        <a:xfrm>
          <a:off x="0" y="0"/>
          <a:ext cx="0" cy="0"/>
          <a:chOff x="0" y="0"/>
          <a:chExt cx="0" cy="0"/>
        </a:xfrm>
      </p:grpSpPr>
      <p:pic>
        <p:nvPicPr>
          <p:cNvPr id="5" name="Picture 4" descr="Background pattern&#10;&#10;Description automatically generated with medium confidence">
            <a:extLst>
              <a:ext uri="{FF2B5EF4-FFF2-40B4-BE49-F238E27FC236}">
                <a16:creationId xmlns:a16="http://schemas.microsoft.com/office/drawing/2014/main" id="{67363045-FA1E-6D47-9D36-D0A0B2224DAF}"/>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7" name="Picture 6" descr="Rectangle&#10;&#10;Description automatically generated with medium confidence">
            <a:extLst>
              <a:ext uri="{FF2B5EF4-FFF2-40B4-BE49-F238E27FC236}">
                <a16:creationId xmlns:a16="http://schemas.microsoft.com/office/drawing/2014/main" id="{042CF3C2-A578-9448-99AC-89A3B8676E8B}"/>
              </a:ext>
            </a:extLst>
          </p:cNvPr>
          <p:cNvPicPr>
            <a:picLocks noChangeAspect="1"/>
          </p:cNvPicPr>
          <p:nvPr userDrawn="1"/>
        </p:nvPicPr>
        <p:blipFill>
          <a:blip r:embed="rId3"/>
          <a:stretch>
            <a:fillRect/>
          </a:stretch>
        </p:blipFill>
        <p:spPr>
          <a:xfrm>
            <a:off x="0" y="0"/>
            <a:ext cx="12204700" cy="6883400"/>
          </a:xfrm>
          <a:prstGeom prst="rect">
            <a:avLst/>
          </a:prstGeom>
        </p:spPr>
      </p:pic>
      <p:sp>
        <p:nvSpPr>
          <p:cNvPr id="36" name="Google Shape;36;p196"/>
          <p:cNvSpPr txBox="1">
            <a:spLocks noGrp="1"/>
          </p:cNvSpPr>
          <p:nvPr>
            <p:ph type="title"/>
          </p:nvPr>
        </p:nvSpPr>
        <p:spPr>
          <a:xfrm>
            <a:off x="650487" y="2515394"/>
            <a:ext cx="4940643"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sz="3200" b="0" i="0">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sp>
        <p:nvSpPr>
          <p:cNvPr id="37" name="Google Shape;37;p196"/>
          <p:cNvSpPr txBox="1">
            <a:spLocks noGrp="1"/>
          </p:cNvSpPr>
          <p:nvPr>
            <p:ph type="body" idx="1"/>
          </p:nvPr>
        </p:nvSpPr>
        <p:spPr>
          <a:xfrm>
            <a:off x="6292681" y="1027906"/>
            <a:ext cx="5181600" cy="779463"/>
          </a:xfrm>
          <a:prstGeom prst="rect">
            <a:avLst/>
          </a:prstGeom>
          <a:noFill/>
          <a:ln>
            <a:noFill/>
          </a:ln>
        </p:spPr>
        <p:txBody>
          <a:bodyPr spcFirstLastPara="1" wrap="square" lIns="91425" tIns="45700" rIns="91425" bIns="45700" anchor="b" anchorCtr="0">
            <a:normAutofit/>
          </a:bodyPr>
          <a:lstStyle>
            <a:lvl1pPr marL="0" lvl="0" indent="-342900" algn="l">
              <a:lnSpc>
                <a:spcPct val="90000"/>
              </a:lnSpc>
              <a:spcBef>
                <a:spcPts val="1000"/>
              </a:spcBef>
              <a:spcAft>
                <a:spcPts val="0"/>
              </a:spcAft>
              <a:buClr>
                <a:schemeClr val="dk1"/>
              </a:buClr>
              <a:buSzPts val="1800"/>
              <a:buNone/>
              <a:defRPr sz="2200" b="0" i="0">
                <a:solidFill>
                  <a:srgbClr val="303340"/>
                </a:solidFill>
                <a:latin typeface="Montserrat Medium"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38" name="Google Shape;38;p196"/>
          <p:cNvSpPr txBox="1">
            <a:spLocks noGrp="1"/>
          </p:cNvSpPr>
          <p:nvPr>
            <p:ph type="body" idx="2"/>
          </p:nvPr>
        </p:nvSpPr>
        <p:spPr>
          <a:xfrm>
            <a:off x="6292681" y="1989437"/>
            <a:ext cx="5181600" cy="4187525"/>
          </a:xfrm>
          <a:prstGeom prst="rect">
            <a:avLst/>
          </a:prstGeom>
          <a:noFill/>
          <a:ln>
            <a:noFill/>
          </a:ln>
        </p:spPr>
        <p:txBody>
          <a:bodyPr spcFirstLastPara="1" wrap="square" lIns="91425" tIns="45700" rIns="91425" bIns="45700" anchor="t" anchorCtr="0">
            <a:normAutofit/>
          </a:bodyPr>
          <a:lstStyle>
            <a:lvl1pPr marL="457200" lvl="0" indent="-342900" algn="l">
              <a:lnSpc>
                <a:spcPct val="200000"/>
              </a:lnSpc>
              <a:spcBef>
                <a:spcPts val="0"/>
              </a:spcBef>
              <a:spcAft>
                <a:spcPts val="0"/>
              </a:spcAft>
              <a:buClr>
                <a:schemeClr val="dk1"/>
              </a:buClr>
              <a:buSzPts val="1800"/>
              <a:buChar char="•"/>
              <a:defRPr sz="1800" b="0" i="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14" name="Google Shape;39;p196">
            <a:extLst>
              <a:ext uri="{FF2B5EF4-FFF2-40B4-BE49-F238E27FC236}">
                <a16:creationId xmlns:a16="http://schemas.microsoft.com/office/drawing/2014/main" id="{25E91671-C622-C74F-914D-600359082E5F}"/>
              </a:ext>
            </a:extLst>
          </p:cNvPr>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15" name="Google Shape;41;p196">
            <a:extLst>
              <a:ext uri="{FF2B5EF4-FFF2-40B4-BE49-F238E27FC236}">
                <a16:creationId xmlns:a16="http://schemas.microsoft.com/office/drawing/2014/main" id="{A7BDB0F8-753F-6943-B5CF-B78A233AF63F}"/>
              </a:ext>
            </a:extLst>
          </p:cNvPr>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6" name="Google Shape;41;p196">
            <a:extLst>
              <a:ext uri="{FF2B5EF4-FFF2-40B4-BE49-F238E27FC236}">
                <a16:creationId xmlns:a16="http://schemas.microsoft.com/office/drawing/2014/main" id="{5B004DE9-34E3-AD45-A4A8-EBC75D277F21}"/>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Tree>
    <p:extLst>
      <p:ext uri="{BB962C8B-B14F-4D97-AF65-F5344CB8AC3E}">
        <p14:creationId xmlns:p14="http://schemas.microsoft.com/office/powerpoint/2010/main" val="127019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reserve="1">
  <p:cSld name="1_Two Content">
    <p:spTree>
      <p:nvGrpSpPr>
        <p:cNvPr id="1" name="Shape 35"/>
        <p:cNvGrpSpPr/>
        <p:nvPr/>
      </p:nvGrpSpPr>
      <p:grpSpPr>
        <a:xfrm>
          <a:off x="0" y="0"/>
          <a:ext cx="0" cy="0"/>
          <a:chOff x="0" y="0"/>
          <a:chExt cx="0" cy="0"/>
        </a:xfrm>
      </p:grpSpPr>
      <p:pic>
        <p:nvPicPr>
          <p:cNvPr id="5" name="Picture 4" descr="Background pattern&#10;&#10;Description automatically generated with medium confidence">
            <a:extLst>
              <a:ext uri="{FF2B5EF4-FFF2-40B4-BE49-F238E27FC236}">
                <a16:creationId xmlns:a16="http://schemas.microsoft.com/office/drawing/2014/main" id="{67363045-FA1E-6D47-9D36-D0A0B2224DAF}"/>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7" name="Picture 6" descr="Rectangle&#10;&#10;Description automatically generated with medium confidence">
            <a:extLst>
              <a:ext uri="{FF2B5EF4-FFF2-40B4-BE49-F238E27FC236}">
                <a16:creationId xmlns:a16="http://schemas.microsoft.com/office/drawing/2014/main" id="{042CF3C2-A578-9448-99AC-89A3B8676E8B}"/>
              </a:ext>
            </a:extLst>
          </p:cNvPr>
          <p:cNvPicPr>
            <a:picLocks noChangeAspect="1"/>
          </p:cNvPicPr>
          <p:nvPr userDrawn="1"/>
        </p:nvPicPr>
        <p:blipFill>
          <a:blip r:embed="rId3"/>
          <a:stretch>
            <a:fillRect/>
          </a:stretch>
        </p:blipFill>
        <p:spPr>
          <a:xfrm>
            <a:off x="0" y="0"/>
            <a:ext cx="12204700" cy="6883400"/>
          </a:xfrm>
          <a:prstGeom prst="rect">
            <a:avLst/>
          </a:prstGeom>
        </p:spPr>
      </p:pic>
      <p:sp>
        <p:nvSpPr>
          <p:cNvPr id="36" name="Google Shape;36;p196"/>
          <p:cNvSpPr txBox="1">
            <a:spLocks noGrp="1"/>
          </p:cNvSpPr>
          <p:nvPr>
            <p:ph type="title"/>
          </p:nvPr>
        </p:nvSpPr>
        <p:spPr>
          <a:xfrm>
            <a:off x="650487" y="2515394"/>
            <a:ext cx="4940643"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sz="3200" b="0" i="0">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sp>
        <p:nvSpPr>
          <p:cNvPr id="37" name="Google Shape;37;p196"/>
          <p:cNvSpPr txBox="1">
            <a:spLocks noGrp="1"/>
          </p:cNvSpPr>
          <p:nvPr>
            <p:ph type="body" idx="1"/>
          </p:nvPr>
        </p:nvSpPr>
        <p:spPr>
          <a:xfrm>
            <a:off x="6746788" y="1027906"/>
            <a:ext cx="4727492" cy="779463"/>
          </a:xfrm>
          <a:prstGeom prst="rect">
            <a:avLst/>
          </a:prstGeom>
          <a:noFill/>
          <a:ln>
            <a:noFill/>
          </a:ln>
        </p:spPr>
        <p:txBody>
          <a:bodyPr spcFirstLastPara="1" wrap="square" lIns="91425" tIns="45700" rIns="91425" bIns="45700" anchor="b" anchorCtr="0">
            <a:normAutofit/>
          </a:bodyPr>
          <a:lstStyle>
            <a:lvl1pPr marL="0" lvl="0" indent="-342900" algn="l">
              <a:lnSpc>
                <a:spcPct val="90000"/>
              </a:lnSpc>
              <a:spcBef>
                <a:spcPts val="1000"/>
              </a:spcBef>
              <a:spcAft>
                <a:spcPts val="0"/>
              </a:spcAft>
              <a:buClr>
                <a:schemeClr val="dk1"/>
              </a:buClr>
              <a:buSzPts val="1800"/>
              <a:buNone/>
              <a:defRPr sz="2200" b="0" i="0">
                <a:solidFill>
                  <a:srgbClr val="303340"/>
                </a:solidFill>
                <a:latin typeface="Montserrat Medium"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38" name="Google Shape;38;p196"/>
          <p:cNvSpPr txBox="1">
            <a:spLocks noGrp="1"/>
          </p:cNvSpPr>
          <p:nvPr>
            <p:ph type="body" idx="2"/>
          </p:nvPr>
        </p:nvSpPr>
        <p:spPr>
          <a:xfrm>
            <a:off x="6746789" y="1989437"/>
            <a:ext cx="4727492" cy="4187525"/>
          </a:xfrm>
          <a:prstGeom prst="rect">
            <a:avLst/>
          </a:prstGeom>
          <a:noFill/>
          <a:ln>
            <a:noFill/>
          </a:ln>
        </p:spPr>
        <p:txBody>
          <a:bodyPr spcFirstLastPara="1" wrap="square" lIns="91425" tIns="45700" rIns="91425" bIns="45700" anchor="t" anchorCtr="0">
            <a:normAutofit/>
          </a:bodyPr>
          <a:lstStyle>
            <a:lvl1pPr marL="0" lvl="0" indent="-342900" algn="l">
              <a:lnSpc>
                <a:spcPct val="200000"/>
              </a:lnSpc>
              <a:spcBef>
                <a:spcPts val="0"/>
              </a:spcBef>
              <a:spcAft>
                <a:spcPts val="0"/>
              </a:spcAft>
              <a:buClr>
                <a:schemeClr val="dk1"/>
              </a:buClr>
              <a:buSzPts val="1800"/>
              <a:buNone/>
              <a:defRPr sz="1800" b="0" i="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14" name="Google Shape;39;p196">
            <a:extLst>
              <a:ext uri="{FF2B5EF4-FFF2-40B4-BE49-F238E27FC236}">
                <a16:creationId xmlns:a16="http://schemas.microsoft.com/office/drawing/2014/main" id="{EC979F8E-BC54-E742-B7D4-1100EC929FB1}"/>
              </a:ext>
            </a:extLst>
          </p:cNvPr>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15" name="Google Shape;41;p196">
            <a:extLst>
              <a:ext uri="{FF2B5EF4-FFF2-40B4-BE49-F238E27FC236}">
                <a16:creationId xmlns:a16="http://schemas.microsoft.com/office/drawing/2014/main" id="{AA2EFD6B-7651-1E4B-9248-DD224217CC90}"/>
              </a:ext>
            </a:extLst>
          </p:cNvPr>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6" name="Google Shape;41;p196">
            <a:extLst>
              <a:ext uri="{FF2B5EF4-FFF2-40B4-BE49-F238E27FC236}">
                <a16:creationId xmlns:a16="http://schemas.microsoft.com/office/drawing/2014/main" id="{8090BC20-D2D4-8546-9F51-68A0F8725569}"/>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Tree>
    <p:extLst>
      <p:ext uri="{BB962C8B-B14F-4D97-AF65-F5344CB8AC3E}">
        <p14:creationId xmlns:p14="http://schemas.microsoft.com/office/powerpoint/2010/main" val="903140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reserve="1">
  <p:cSld name="1_Two Content">
    <p:spTree>
      <p:nvGrpSpPr>
        <p:cNvPr id="1" name="Shape 35"/>
        <p:cNvGrpSpPr/>
        <p:nvPr/>
      </p:nvGrpSpPr>
      <p:grpSpPr>
        <a:xfrm>
          <a:off x="0" y="0"/>
          <a:ext cx="0" cy="0"/>
          <a:chOff x="0" y="0"/>
          <a:chExt cx="0" cy="0"/>
        </a:xfrm>
      </p:grpSpPr>
      <p:pic>
        <p:nvPicPr>
          <p:cNvPr id="3" name="Picture 2" descr="A group of people sitting on the grass by a building&#10;&#10;Description automatically generated with low confidence">
            <a:extLst>
              <a:ext uri="{FF2B5EF4-FFF2-40B4-BE49-F238E27FC236}">
                <a16:creationId xmlns:a16="http://schemas.microsoft.com/office/drawing/2014/main" id="{64AD117E-AB71-7841-8437-E9B4F6D41CFA}"/>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7" name="Picture 6" descr="Rectangle&#10;&#10;Description automatically generated with medium confidence">
            <a:extLst>
              <a:ext uri="{FF2B5EF4-FFF2-40B4-BE49-F238E27FC236}">
                <a16:creationId xmlns:a16="http://schemas.microsoft.com/office/drawing/2014/main" id="{042CF3C2-A578-9448-99AC-89A3B8676E8B}"/>
              </a:ext>
            </a:extLst>
          </p:cNvPr>
          <p:cNvPicPr>
            <a:picLocks noChangeAspect="1"/>
          </p:cNvPicPr>
          <p:nvPr userDrawn="1"/>
        </p:nvPicPr>
        <p:blipFill>
          <a:blip r:embed="rId3"/>
          <a:stretch>
            <a:fillRect/>
          </a:stretch>
        </p:blipFill>
        <p:spPr>
          <a:xfrm>
            <a:off x="0" y="0"/>
            <a:ext cx="12204700" cy="6883400"/>
          </a:xfrm>
          <a:prstGeom prst="rect">
            <a:avLst/>
          </a:prstGeom>
        </p:spPr>
      </p:pic>
      <p:sp>
        <p:nvSpPr>
          <p:cNvPr id="36" name="Google Shape;36;p196"/>
          <p:cNvSpPr txBox="1">
            <a:spLocks noGrp="1"/>
          </p:cNvSpPr>
          <p:nvPr>
            <p:ph type="title"/>
          </p:nvPr>
        </p:nvSpPr>
        <p:spPr>
          <a:xfrm>
            <a:off x="650487" y="2515394"/>
            <a:ext cx="4940643"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sz="3200" b="0" i="0">
                <a:solidFill>
                  <a:schemeClr val="bg1"/>
                </a:solidFill>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sp>
        <p:nvSpPr>
          <p:cNvPr id="37" name="Google Shape;37;p196"/>
          <p:cNvSpPr txBox="1">
            <a:spLocks noGrp="1"/>
          </p:cNvSpPr>
          <p:nvPr>
            <p:ph type="body" idx="1"/>
          </p:nvPr>
        </p:nvSpPr>
        <p:spPr>
          <a:xfrm>
            <a:off x="6746788" y="1027906"/>
            <a:ext cx="4727492" cy="779463"/>
          </a:xfrm>
          <a:prstGeom prst="rect">
            <a:avLst/>
          </a:prstGeom>
          <a:noFill/>
          <a:ln>
            <a:noFill/>
          </a:ln>
        </p:spPr>
        <p:txBody>
          <a:bodyPr spcFirstLastPara="1" wrap="square" lIns="91425" tIns="45700" rIns="91425" bIns="45700" anchor="b" anchorCtr="0">
            <a:normAutofit/>
          </a:bodyPr>
          <a:lstStyle>
            <a:lvl1pPr marL="0" lvl="0" indent="-342900" algn="l">
              <a:lnSpc>
                <a:spcPct val="90000"/>
              </a:lnSpc>
              <a:spcBef>
                <a:spcPts val="1000"/>
              </a:spcBef>
              <a:spcAft>
                <a:spcPts val="0"/>
              </a:spcAft>
              <a:buClr>
                <a:schemeClr val="dk1"/>
              </a:buClr>
              <a:buSzPts val="1800"/>
              <a:buNone/>
              <a:defRPr sz="2200" b="0" i="0">
                <a:solidFill>
                  <a:srgbClr val="303340"/>
                </a:solidFill>
                <a:latin typeface="Montserrat Medium"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38" name="Google Shape;38;p196"/>
          <p:cNvSpPr txBox="1">
            <a:spLocks noGrp="1"/>
          </p:cNvSpPr>
          <p:nvPr>
            <p:ph type="body" idx="2"/>
          </p:nvPr>
        </p:nvSpPr>
        <p:spPr>
          <a:xfrm>
            <a:off x="6746789" y="1989437"/>
            <a:ext cx="4727492" cy="4187525"/>
          </a:xfrm>
          <a:prstGeom prst="rect">
            <a:avLst/>
          </a:prstGeom>
          <a:noFill/>
          <a:ln>
            <a:noFill/>
          </a:ln>
        </p:spPr>
        <p:txBody>
          <a:bodyPr spcFirstLastPara="1" wrap="square" lIns="91425" tIns="45700" rIns="91425" bIns="45700" anchor="t" anchorCtr="0">
            <a:normAutofit/>
          </a:bodyPr>
          <a:lstStyle>
            <a:lvl1pPr marL="0" lvl="0" indent="-342900" algn="l">
              <a:lnSpc>
                <a:spcPct val="200000"/>
              </a:lnSpc>
              <a:spcBef>
                <a:spcPts val="0"/>
              </a:spcBef>
              <a:spcAft>
                <a:spcPts val="0"/>
              </a:spcAft>
              <a:buClr>
                <a:schemeClr val="dk1"/>
              </a:buClr>
              <a:buSzPts val="1800"/>
              <a:buNone/>
              <a:defRPr sz="1800" b="0" i="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12" name="Google Shape;39;p196">
            <a:extLst>
              <a:ext uri="{FF2B5EF4-FFF2-40B4-BE49-F238E27FC236}">
                <a16:creationId xmlns:a16="http://schemas.microsoft.com/office/drawing/2014/main" id="{CAF48CEB-1D5C-0847-9ED5-EF61DEE164E3}"/>
              </a:ext>
            </a:extLst>
          </p:cNvPr>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13" name="Google Shape;41;p196">
            <a:extLst>
              <a:ext uri="{FF2B5EF4-FFF2-40B4-BE49-F238E27FC236}">
                <a16:creationId xmlns:a16="http://schemas.microsoft.com/office/drawing/2014/main" id="{CF3F3CD3-FC7D-EB46-9593-5C3483D4DB80}"/>
              </a:ext>
            </a:extLst>
          </p:cNvPr>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4" name="Google Shape;41;p196">
            <a:extLst>
              <a:ext uri="{FF2B5EF4-FFF2-40B4-BE49-F238E27FC236}">
                <a16:creationId xmlns:a16="http://schemas.microsoft.com/office/drawing/2014/main" id="{C380B7EE-1383-D647-A32D-E2AF3C6442A0}"/>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Tree>
    <p:extLst>
      <p:ext uri="{BB962C8B-B14F-4D97-AF65-F5344CB8AC3E}">
        <p14:creationId xmlns:p14="http://schemas.microsoft.com/office/powerpoint/2010/main" val="139593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reserve="1">
  <p:cSld name="1_Two Content">
    <p:spTree>
      <p:nvGrpSpPr>
        <p:cNvPr id="1" name="Shape 35"/>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0CE992D-DA67-FE49-A98E-5FB2BDB6BB08}"/>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7" name="Picture 6" descr="Rectangle&#10;&#10;Description automatically generated with medium confidence">
            <a:extLst>
              <a:ext uri="{FF2B5EF4-FFF2-40B4-BE49-F238E27FC236}">
                <a16:creationId xmlns:a16="http://schemas.microsoft.com/office/drawing/2014/main" id="{042CF3C2-A578-9448-99AC-89A3B8676E8B}"/>
              </a:ext>
            </a:extLst>
          </p:cNvPr>
          <p:cNvPicPr>
            <a:picLocks noChangeAspect="1"/>
          </p:cNvPicPr>
          <p:nvPr userDrawn="1"/>
        </p:nvPicPr>
        <p:blipFill>
          <a:blip r:embed="rId3"/>
          <a:stretch>
            <a:fillRect/>
          </a:stretch>
        </p:blipFill>
        <p:spPr>
          <a:xfrm>
            <a:off x="0" y="0"/>
            <a:ext cx="12204700" cy="6883400"/>
          </a:xfrm>
          <a:prstGeom prst="rect">
            <a:avLst/>
          </a:prstGeom>
        </p:spPr>
      </p:pic>
      <p:sp>
        <p:nvSpPr>
          <p:cNvPr id="36" name="Google Shape;36;p196"/>
          <p:cNvSpPr txBox="1">
            <a:spLocks noGrp="1"/>
          </p:cNvSpPr>
          <p:nvPr>
            <p:ph type="title"/>
          </p:nvPr>
        </p:nvSpPr>
        <p:spPr>
          <a:xfrm>
            <a:off x="650487" y="2515394"/>
            <a:ext cx="4940643"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sz="3200" b="0" i="0">
                <a:solidFill>
                  <a:srgbClr val="184C47"/>
                </a:solidFill>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sp>
        <p:nvSpPr>
          <p:cNvPr id="37" name="Google Shape;37;p196"/>
          <p:cNvSpPr txBox="1">
            <a:spLocks noGrp="1"/>
          </p:cNvSpPr>
          <p:nvPr>
            <p:ph type="body" idx="1"/>
          </p:nvPr>
        </p:nvSpPr>
        <p:spPr>
          <a:xfrm>
            <a:off x="7253416" y="518984"/>
            <a:ext cx="4220864" cy="1334530"/>
          </a:xfrm>
          <a:prstGeom prst="rect">
            <a:avLst/>
          </a:prstGeom>
          <a:noFill/>
          <a:ln>
            <a:noFill/>
          </a:ln>
        </p:spPr>
        <p:txBody>
          <a:bodyPr spcFirstLastPara="1" wrap="square" lIns="91425" tIns="45700" rIns="91425" bIns="45700" anchor="b" anchorCtr="0">
            <a:normAutofit/>
          </a:bodyPr>
          <a:lstStyle>
            <a:lvl1pPr marL="0" lvl="0" indent="-342900" algn="l">
              <a:lnSpc>
                <a:spcPct val="90000"/>
              </a:lnSpc>
              <a:spcBef>
                <a:spcPts val="1000"/>
              </a:spcBef>
              <a:spcAft>
                <a:spcPts val="0"/>
              </a:spcAft>
              <a:buClr>
                <a:schemeClr val="dk1"/>
              </a:buClr>
              <a:buSzPts val="1800"/>
              <a:buNone/>
              <a:defRPr sz="2200" b="0" i="0">
                <a:solidFill>
                  <a:srgbClr val="303340"/>
                </a:solidFill>
                <a:latin typeface="Montserrat Medium"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38" name="Google Shape;38;p196"/>
          <p:cNvSpPr txBox="1">
            <a:spLocks noGrp="1"/>
          </p:cNvSpPr>
          <p:nvPr>
            <p:ph type="body" idx="2"/>
          </p:nvPr>
        </p:nvSpPr>
        <p:spPr>
          <a:xfrm>
            <a:off x="7253415" y="1989437"/>
            <a:ext cx="4220865" cy="4187525"/>
          </a:xfrm>
          <a:prstGeom prst="rect">
            <a:avLst/>
          </a:prstGeom>
          <a:noFill/>
          <a:ln>
            <a:noFill/>
          </a:ln>
        </p:spPr>
        <p:txBody>
          <a:bodyPr spcFirstLastPara="1" wrap="square" lIns="91425" tIns="45700" rIns="91425" bIns="45700" anchor="t" anchorCtr="0">
            <a:normAutofit/>
          </a:bodyPr>
          <a:lstStyle>
            <a:lvl1pPr marL="0" lvl="0" indent="-342900" algn="l">
              <a:lnSpc>
                <a:spcPct val="200000"/>
              </a:lnSpc>
              <a:spcBef>
                <a:spcPts val="0"/>
              </a:spcBef>
              <a:spcAft>
                <a:spcPts val="0"/>
              </a:spcAft>
              <a:buClr>
                <a:schemeClr val="dk1"/>
              </a:buClr>
              <a:buSzPts val="1800"/>
              <a:buNone/>
              <a:defRPr sz="1800" b="0" i="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39" name="Google Shape;39;p196"/>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41" name="Google Shape;41;p196"/>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2" name="Google Shape;41;p196">
            <a:extLst>
              <a:ext uri="{FF2B5EF4-FFF2-40B4-BE49-F238E27FC236}">
                <a16:creationId xmlns:a16="http://schemas.microsoft.com/office/drawing/2014/main" id="{4B79C705-3157-B240-ADE7-4A695F1675AF}"/>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Tree>
    <p:extLst>
      <p:ext uri="{BB962C8B-B14F-4D97-AF65-F5344CB8AC3E}">
        <p14:creationId xmlns:p14="http://schemas.microsoft.com/office/powerpoint/2010/main" val="3962902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5"/>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6D3AD148-2148-9F43-A4E6-EBF9A9433DE8}"/>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7" name="Picture 6" descr="Rectangle&#10;&#10;Description automatically generated with medium confidence">
            <a:extLst>
              <a:ext uri="{FF2B5EF4-FFF2-40B4-BE49-F238E27FC236}">
                <a16:creationId xmlns:a16="http://schemas.microsoft.com/office/drawing/2014/main" id="{042CF3C2-A578-9448-99AC-89A3B8676E8B}"/>
              </a:ext>
            </a:extLst>
          </p:cNvPr>
          <p:cNvPicPr>
            <a:picLocks noChangeAspect="1"/>
          </p:cNvPicPr>
          <p:nvPr userDrawn="1"/>
        </p:nvPicPr>
        <p:blipFill>
          <a:blip r:embed="rId3"/>
          <a:stretch>
            <a:fillRect/>
          </a:stretch>
        </p:blipFill>
        <p:spPr>
          <a:xfrm>
            <a:off x="0" y="0"/>
            <a:ext cx="12204700" cy="6883400"/>
          </a:xfrm>
          <a:prstGeom prst="rect">
            <a:avLst/>
          </a:prstGeom>
        </p:spPr>
      </p:pic>
      <p:pic>
        <p:nvPicPr>
          <p:cNvPr id="3" name="Picture 2" descr="Shape, rectangle&#10;&#10;Description automatically generated">
            <a:extLst>
              <a:ext uri="{FF2B5EF4-FFF2-40B4-BE49-F238E27FC236}">
                <a16:creationId xmlns:a16="http://schemas.microsoft.com/office/drawing/2014/main" id="{7F4424A3-D657-424E-8BD3-98E8C3CF133C}"/>
              </a:ext>
            </a:extLst>
          </p:cNvPr>
          <p:cNvPicPr>
            <a:picLocks noChangeAspect="1"/>
          </p:cNvPicPr>
          <p:nvPr userDrawn="1"/>
        </p:nvPicPr>
        <p:blipFill>
          <a:blip r:embed="rId4"/>
          <a:stretch>
            <a:fillRect/>
          </a:stretch>
        </p:blipFill>
        <p:spPr>
          <a:xfrm>
            <a:off x="0" y="0"/>
            <a:ext cx="12204700" cy="6883400"/>
          </a:xfrm>
          <a:prstGeom prst="rect">
            <a:avLst/>
          </a:prstGeom>
        </p:spPr>
      </p:pic>
      <p:sp>
        <p:nvSpPr>
          <p:cNvPr id="38" name="Google Shape;38;p196"/>
          <p:cNvSpPr txBox="1">
            <a:spLocks noGrp="1"/>
          </p:cNvSpPr>
          <p:nvPr>
            <p:ph type="body" idx="2"/>
          </p:nvPr>
        </p:nvSpPr>
        <p:spPr>
          <a:xfrm>
            <a:off x="5177482" y="2607276"/>
            <a:ext cx="6042454" cy="2298356"/>
          </a:xfrm>
          <a:prstGeom prst="rect">
            <a:avLst/>
          </a:prstGeom>
          <a:noFill/>
          <a:ln>
            <a:noFill/>
          </a:ln>
        </p:spPr>
        <p:txBody>
          <a:bodyPr spcFirstLastPara="1" wrap="square" lIns="91425" tIns="45700" rIns="91425" bIns="45700" anchor="t" anchorCtr="0">
            <a:normAutofit/>
          </a:bodyPr>
          <a:lstStyle>
            <a:lvl1pPr marL="0" lvl="0" indent="-342900" algn="ctr">
              <a:lnSpc>
                <a:spcPct val="200000"/>
              </a:lnSpc>
              <a:spcBef>
                <a:spcPts val="0"/>
              </a:spcBef>
              <a:spcAft>
                <a:spcPts val="0"/>
              </a:spcAft>
              <a:buClr>
                <a:schemeClr val="dk1"/>
              </a:buClr>
              <a:buSzPts val="1800"/>
              <a:buNone/>
              <a:defRPr sz="1800" b="0" i="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39" name="Google Shape;39;p196"/>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41" name="Google Shape;41;p196"/>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2" name="Google Shape;41;p196">
            <a:extLst>
              <a:ext uri="{FF2B5EF4-FFF2-40B4-BE49-F238E27FC236}">
                <a16:creationId xmlns:a16="http://schemas.microsoft.com/office/drawing/2014/main" id="{4B79C705-3157-B240-ADE7-4A695F1675AF}"/>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
        <p:nvSpPr>
          <p:cNvPr id="10" name="Oval 9">
            <a:extLst>
              <a:ext uri="{FF2B5EF4-FFF2-40B4-BE49-F238E27FC236}">
                <a16:creationId xmlns:a16="http://schemas.microsoft.com/office/drawing/2014/main" id="{E79E5DAC-ED76-3A42-B8C3-FE2138E7CCB8}"/>
              </a:ext>
            </a:extLst>
          </p:cNvPr>
          <p:cNvSpPr/>
          <p:nvPr userDrawn="1"/>
        </p:nvSpPr>
        <p:spPr>
          <a:xfrm>
            <a:off x="747585" y="1729946"/>
            <a:ext cx="3682313" cy="36946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9450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15"/>
        <p:cNvGrpSpPr/>
        <p:nvPr/>
      </p:nvGrpSpPr>
      <p:grpSpPr>
        <a:xfrm>
          <a:off x="0" y="0"/>
          <a:ext cx="0" cy="0"/>
          <a:chOff x="0" y="0"/>
          <a:chExt cx="0" cy="0"/>
        </a:xfrm>
      </p:grpSpPr>
      <p:pic>
        <p:nvPicPr>
          <p:cNvPr id="4" name="Picture 3" descr="A picture containing text, blackboard&#10;&#10;Description automatically generated">
            <a:extLst>
              <a:ext uri="{FF2B5EF4-FFF2-40B4-BE49-F238E27FC236}">
                <a16:creationId xmlns:a16="http://schemas.microsoft.com/office/drawing/2014/main" id="{C5075D06-00BB-C74B-A127-E465073D4C5F}"/>
              </a:ext>
            </a:extLst>
          </p:cNvPr>
          <p:cNvPicPr>
            <a:picLocks noChangeAspect="1"/>
          </p:cNvPicPr>
          <p:nvPr userDrawn="1"/>
        </p:nvPicPr>
        <p:blipFill>
          <a:blip r:embed="rId2"/>
          <a:stretch>
            <a:fillRect/>
          </a:stretch>
        </p:blipFill>
        <p:spPr>
          <a:xfrm>
            <a:off x="0" y="0"/>
            <a:ext cx="12204700" cy="6883400"/>
          </a:xfrm>
          <a:prstGeom prst="rect">
            <a:avLst/>
          </a:prstGeom>
        </p:spPr>
      </p:pic>
      <p:grpSp>
        <p:nvGrpSpPr>
          <p:cNvPr id="13" name="Group 12">
            <a:extLst>
              <a:ext uri="{FF2B5EF4-FFF2-40B4-BE49-F238E27FC236}">
                <a16:creationId xmlns:a16="http://schemas.microsoft.com/office/drawing/2014/main" id="{23C44618-7465-3143-BE52-49F721837E42}"/>
              </a:ext>
            </a:extLst>
          </p:cNvPr>
          <p:cNvGrpSpPr/>
          <p:nvPr userDrawn="1"/>
        </p:nvGrpSpPr>
        <p:grpSpPr>
          <a:xfrm>
            <a:off x="2236573" y="1767016"/>
            <a:ext cx="7710616" cy="2970330"/>
            <a:chOff x="2236573" y="1767016"/>
            <a:chExt cx="7710616" cy="2970330"/>
          </a:xfrm>
        </p:grpSpPr>
        <p:sp>
          <p:nvSpPr>
            <p:cNvPr id="11" name="Rectangle 10">
              <a:extLst>
                <a:ext uri="{FF2B5EF4-FFF2-40B4-BE49-F238E27FC236}">
                  <a16:creationId xmlns:a16="http://schemas.microsoft.com/office/drawing/2014/main" id="{CB70AFF3-1565-354D-8161-19D4F3DC1534}"/>
                </a:ext>
              </a:extLst>
            </p:cNvPr>
            <p:cNvSpPr/>
            <p:nvPr userDrawn="1"/>
          </p:nvSpPr>
          <p:spPr>
            <a:xfrm>
              <a:off x="2236573" y="3148615"/>
              <a:ext cx="7710616" cy="1588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FA2CB1D-3530-DE40-8FAA-C81EA77A3B74}"/>
                </a:ext>
              </a:extLst>
            </p:cNvPr>
            <p:cNvSpPr/>
            <p:nvPr userDrawn="1"/>
          </p:nvSpPr>
          <p:spPr>
            <a:xfrm>
              <a:off x="2236573" y="1767016"/>
              <a:ext cx="7710616" cy="1366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descr="Logo&#10;&#10;Description automatically generated with medium confidence">
            <a:extLst>
              <a:ext uri="{FF2B5EF4-FFF2-40B4-BE49-F238E27FC236}">
                <a16:creationId xmlns:a16="http://schemas.microsoft.com/office/drawing/2014/main" id="{98837092-45C6-4548-8EC2-8D2ED7D2F507}"/>
              </a:ext>
            </a:extLst>
          </p:cNvPr>
          <p:cNvPicPr>
            <a:picLocks noChangeAspect="1"/>
          </p:cNvPicPr>
          <p:nvPr userDrawn="1"/>
        </p:nvPicPr>
        <p:blipFill>
          <a:blip r:embed="rId3"/>
          <a:stretch>
            <a:fillRect/>
          </a:stretch>
        </p:blipFill>
        <p:spPr>
          <a:xfrm>
            <a:off x="3811" y="0"/>
            <a:ext cx="12204700" cy="6883400"/>
          </a:xfrm>
          <a:prstGeom prst="rect">
            <a:avLst/>
          </a:prstGeom>
        </p:spPr>
      </p:pic>
      <p:sp>
        <p:nvSpPr>
          <p:cNvPr id="16" name="Google Shape;16;p193"/>
          <p:cNvSpPr txBox="1">
            <a:spLocks noGrp="1"/>
          </p:cNvSpPr>
          <p:nvPr>
            <p:ph type="ctrTitle" hasCustomPrompt="1"/>
          </p:nvPr>
        </p:nvSpPr>
        <p:spPr>
          <a:xfrm>
            <a:off x="2236573" y="3729851"/>
            <a:ext cx="7710616" cy="29656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3200" b="0" i="0">
                <a:solidFill>
                  <a:schemeClr val="bg1"/>
                </a:solidFill>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Title of Presentation</a:t>
            </a:r>
            <a:endParaRPr dirty="0"/>
          </a:p>
        </p:txBody>
      </p:sp>
      <p:sp>
        <p:nvSpPr>
          <p:cNvPr id="17" name="Google Shape;17;p193"/>
          <p:cNvSpPr txBox="1">
            <a:spLocks noGrp="1"/>
          </p:cNvSpPr>
          <p:nvPr>
            <p:ph type="subTitle" idx="1" hasCustomPrompt="1"/>
          </p:nvPr>
        </p:nvSpPr>
        <p:spPr>
          <a:xfrm>
            <a:off x="2236573" y="3956610"/>
            <a:ext cx="7710616" cy="47439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1600" b="0" i="0">
                <a:solidFill>
                  <a:schemeClr val="bg1"/>
                </a:solidFill>
                <a:latin typeface="Work Sans Medium" pitchFamily="2" charset="77"/>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dirty="0"/>
              <a:t>Presented by Name, Title</a:t>
            </a:r>
            <a:endParaRPr dirty="0"/>
          </a:p>
        </p:txBody>
      </p:sp>
    </p:spTree>
    <p:extLst>
      <p:ext uri="{BB962C8B-B14F-4D97-AF65-F5344CB8AC3E}">
        <p14:creationId xmlns:p14="http://schemas.microsoft.com/office/powerpoint/2010/main" val="168772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22"/>
        <p:cNvGrpSpPr/>
        <p:nvPr/>
      </p:nvGrpSpPr>
      <p:grpSpPr>
        <a:xfrm>
          <a:off x="0" y="0"/>
          <a:ext cx="0" cy="0"/>
          <a:chOff x="0" y="0"/>
          <a:chExt cx="0" cy="0"/>
        </a:xfrm>
      </p:grpSpPr>
      <p:pic>
        <p:nvPicPr>
          <p:cNvPr id="10" name="Picture 9" descr="Rectangle&#10;&#10;Description automatically generated with medium confidence">
            <a:extLst>
              <a:ext uri="{FF2B5EF4-FFF2-40B4-BE49-F238E27FC236}">
                <a16:creationId xmlns:a16="http://schemas.microsoft.com/office/drawing/2014/main" id="{1274401A-35AD-7441-B826-ABB6CB8AEA1B}"/>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6C8CFDBA-F2B7-C746-B991-0FA9B7FBE71E}"/>
              </a:ext>
            </a:extLst>
          </p:cNvPr>
          <p:cNvPicPr>
            <a:picLocks noChangeAspect="1"/>
          </p:cNvPicPr>
          <p:nvPr userDrawn="1"/>
        </p:nvPicPr>
        <p:blipFill>
          <a:blip r:embed="rId3"/>
          <a:stretch>
            <a:fillRect/>
          </a:stretch>
        </p:blipFill>
        <p:spPr>
          <a:xfrm>
            <a:off x="0" y="0"/>
            <a:ext cx="12204700" cy="6883400"/>
          </a:xfrm>
          <a:prstGeom prst="rect">
            <a:avLst/>
          </a:prstGeom>
        </p:spPr>
      </p:pic>
      <p:sp>
        <p:nvSpPr>
          <p:cNvPr id="24" name="Google Shape;24;p194"/>
          <p:cNvSpPr txBox="1">
            <a:spLocks noGrp="1"/>
          </p:cNvSpPr>
          <p:nvPr>
            <p:ph type="body" idx="1"/>
          </p:nvPr>
        </p:nvSpPr>
        <p:spPr>
          <a:xfrm>
            <a:off x="838200" y="2457399"/>
            <a:ext cx="10515600" cy="355313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23" name="Google Shape;23;p194"/>
          <p:cNvSpPr txBox="1">
            <a:spLocks noGrp="1"/>
          </p:cNvSpPr>
          <p:nvPr>
            <p:ph type="title"/>
          </p:nvPr>
        </p:nvSpPr>
        <p:spPr>
          <a:xfrm>
            <a:off x="838200" y="1285103"/>
            <a:ext cx="10515600" cy="55605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sz="3200" b="0" i="0">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sp>
        <p:nvSpPr>
          <p:cNvPr id="16" name="Google Shape;39;p196">
            <a:extLst>
              <a:ext uri="{FF2B5EF4-FFF2-40B4-BE49-F238E27FC236}">
                <a16:creationId xmlns:a16="http://schemas.microsoft.com/office/drawing/2014/main" id="{1AB1F5AB-980E-A847-BC4C-9FBBA08DB609}"/>
              </a:ext>
            </a:extLst>
          </p:cNvPr>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17" name="Google Shape;41;p196">
            <a:extLst>
              <a:ext uri="{FF2B5EF4-FFF2-40B4-BE49-F238E27FC236}">
                <a16:creationId xmlns:a16="http://schemas.microsoft.com/office/drawing/2014/main" id="{1DE6ED3D-AABC-B246-B3DE-C6A82E7F2E2C}"/>
              </a:ext>
            </a:extLst>
          </p:cNvPr>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8" name="Google Shape;41;p196">
            <a:extLst>
              <a:ext uri="{FF2B5EF4-FFF2-40B4-BE49-F238E27FC236}">
                <a16:creationId xmlns:a16="http://schemas.microsoft.com/office/drawing/2014/main" id="{DF4E0663-AF05-2C4B-9C1A-23296D80655D}"/>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
        <p:nvSpPr>
          <p:cNvPr id="15" name="Footer Placeholder 14">
            <a:extLst>
              <a:ext uri="{FF2B5EF4-FFF2-40B4-BE49-F238E27FC236}">
                <a16:creationId xmlns:a16="http://schemas.microsoft.com/office/drawing/2014/main" id="{852CD126-19AA-5143-80C4-C177CB47FA67}"/>
              </a:ext>
            </a:extLst>
          </p:cNvPr>
          <p:cNvSpPr>
            <a:spLocks noGrp="1"/>
          </p:cNvSpPr>
          <p:nvPr>
            <p:ph type="ftr" idx="14"/>
          </p:nvPr>
        </p:nvSpPr>
        <p:spPr/>
        <p:txBody>
          <a:bodyPr/>
          <a:lstStyle/>
          <a:p>
            <a:endParaRPr lang="en-US" dirty="0"/>
          </a:p>
        </p:txBody>
      </p:sp>
      <p:sp>
        <p:nvSpPr>
          <p:cNvPr id="28" name="Google Shape;37;p196">
            <a:extLst>
              <a:ext uri="{FF2B5EF4-FFF2-40B4-BE49-F238E27FC236}">
                <a16:creationId xmlns:a16="http://schemas.microsoft.com/office/drawing/2014/main" id="{7E9860B2-00C6-064F-895B-E7E495FA8E04}"/>
              </a:ext>
            </a:extLst>
          </p:cNvPr>
          <p:cNvSpPr txBox="1">
            <a:spLocks noGrp="1"/>
          </p:cNvSpPr>
          <p:nvPr>
            <p:ph type="body" idx="15"/>
          </p:nvPr>
        </p:nvSpPr>
        <p:spPr>
          <a:xfrm>
            <a:off x="838199" y="1876631"/>
            <a:ext cx="10515600" cy="556054"/>
          </a:xfrm>
          <a:prstGeom prst="rect">
            <a:avLst/>
          </a:prstGeom>
          <a:noFill/>
          <a:ln>
            <a:noFill/>
          </a:ln>
        </p:spPr>
        <p:txBody>
          <a:bodyPr spcFirstLastPara="1" wrap="square" lIns="91425" tIns="45700" rIns="91425" bIns="45700" anchor="b" anchorCtr="0">
            <a:normAutofit/>
          </a:bodyPr>
          <a:lstStyle>
            <a:lvl1pPr marL="0" lvl="0" indent="-342900" algn="l">
              <a:lnSpc>
                <a:spcPct val="90000"/>
              </a:lnSpc>
              <a:spcBef>
                <a:spcPts val="1000"/>
              </a:spcBef>
              <a:spcAft>
                <a:spcPts val="0"/>
              </a:spcAft>
              <a:buClr>
                <a:schemeClr val="dk1"/>
              </a:buClr>
              <a:buSzPts val="1800"/>
              <a:buNone/>
              <a:defRPr sz="2200" b="0" i="0">
                <a:solidFill>
                  <a:srgbClr val="303340"/>
                </a:solidFill>
                <a:latin typeface="Montserrat Medium"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Tree>
    <p:extLst>
      <p:ext uri="{BB962C8B-B14F-4D97-AF65-F5344CB8AC3E}">
        <p14:creationId xmlns:p14="http://schemas.microsoft.com/office/powerpoint/2010/main" val="289630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Shape 35"/>
        <p:cNvGrpSpPr/>
        <p:nvPr/>
      </p:nvGrpSpPr>
      <p:grpSpPr>
        <a:xfrm>
          <a:off x="0" y="0"/>
          <a:ext cx="0" cy="0"/>
          <a:chOff x="0" y="0"/>
          <a:chExt cx="0" cy="0"/>
        </a:xfrm>
      </p:grpSpPr>
      <p:pic>
        <p:nvPicPr>
          <p:cNvPr id="5" name="Picture 4" descr="Background pattern&#10;&#10;Description automatically generated with medium confidence">
            <a:extLst>
              <a:ext uri="{FF2B5EF4-FFF2-40B4-BE49-F238E27FC236}">
                <a16:creationId xmlns:a16="http://schemas.microsoft.com/office/drawing/2014/main" id="{67363045-FA1E-6D47-9D36-D0A0B2224DAF}"/>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7" name="Picture 6" descr="Rectangle&#10;&#10;Description automatically generated with medium confidence">
            <a:extLst>
              <a:ext uri="{FF2B5EF4-FFF2-40B4-BE49-F238E27FC236}">
                <a16:creationId xmlns:a16="http://schemas.microsoft.com/office/drawing/2014/main" id="{042CF3C2-A578-9448-99AC-89A3B8676E8B}"/>
              </a:ext>
            </a:extLst>
          </p:cNvPr>
          <p:cNvPicPr>
            <a:picLocks noChangeAspect="1"/>
          </p:cNvPicPr>
          <p:nvPr userDrawn="1"/>
        </p:nvPicPr>
        <p:blipFill>
          <a:blip r:embed="rId3"/>
          <a:stretch>
            <a:fillRect/>
          </a:stretch>
        </p:blipFill>
        <p:spPr>
          <a:xfrm>
            <a:off x="0" y="0"/>
            <a:ext cx="12204700" cy="6883400"/>
          </a:xfrm>
          <a:prstGeom prst="rect">
            <a:avLst/>
          </a:prstGeom>
        </p:spPr>
      </p:pic>
      <p:sp>
        <p:nvSpPr>
          <p:cNvPr id="36" name="Google Shape;36;p196"/>
          <p:cNvSpPr txBox="1">
            <a:spLocks noGrp="1"/>
          </p:cNvSpPr>
          <p:nvPr>
            <p:ph type="title"/>
          </p:nvPr>
        </p:nvSpPr>
        <p:spPr>
          <a:xfrm>
            <a:off x="650487" y="2515394"/>
            <a:ext cx="4940643"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sz="3200" b="0" i="0">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sp>
        <p:nvSpPr>
          <p:cNvPr id="37" name="Google Shape;37;p196"/>
          <p:cNvSpPr txBox="1">
            <a:spLocks noGrp="1"/>
          </p:cNvSpPr>
          <p:nvPr>
            <p:ph type="body" idx="1"/>
          </p:nvPr>
        </p:nvSpPr>
        <p:spPr>
          <a:xfrm>
            <a:off x="6292681" y="1027906"/>
            <a:ext cx="5181600" cy="779463"/>
          </a:xfrm>
          <a:prstGeom prst="rect">
            <a:avLst/>
          </a:prstGeom>
          <a:noFill/>
          <a:ln>
            <a:noFill/>
          </a:ln>
        </p:spPr>
        <p:txBody>
          <a:bodyPr spcFirstLastPara="1" wrap="square" lIns="91425" tIns="45700" rIns="91425" bIns="45700" anchor="b" anchorCtr="0">
            <a:normAutofit/>
          </a:bodyPr>
          <a:lstStyle>
            <a:lvl1pPr marL="0" lvl="0" indent="-342900" algn="l">
              <a:lnSpc>
                <a:spcPct val="90000"/>
              </a:lnSpc>
              <a:spcBef>
                <a:spcPts val="1000"/>
              </a:spcBef>
              <a:spcAft>
                <a:spcPts val="0"/>
              </a:spcAft>
              <a:buClr>
                <a:schemeClr val="dk1"/>
              </a:buClr>
              <a:buSzPts val="1800"/>
              <a:buNone/>
              <a:defRPr sz="2200" b="0" i="0">
                <a:solidFill>
                  <a:srgbClr val="303340"/>
                </a:solidFill>
                <a:latin typeface="Montserrat Medium"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38" name="Google Shape;38;p196"/>
          <p:cNvSpPr txBox="1">
            <a:spLocks noGrp="1"/>
          </p:cNvSpPr>
          <p:nvPr>
            <p:ph type="body" idx="2"/>
          </p:nvPr>
        </p:nvSpPr>
        <p:spPr>
          <a:xfrm>
            <a:off x="6292681" y="1989437"/>
            <a:ext cx="5181600" cy="4187525"/>
          </a:xfrm>
          <a:prstGeom prst="rect">
            <a:avLst/>
          </a:prstGeom>
          <a:noFill/>
          <a:ln>
            <a:noFill/>
          </a:ln>
        </p:spPr>
        <p:txBody>
          <a:bodyPr spcFirstLastPara="1" wrap="square" lIns="91425" tIns="45700" rIns="91425" bIns="45700" anchor="t" anchorCtr="0">
            <a:normAutofit/>
          </a:bodyPr>
          <a:lstStyle>
            <a:lvl1pPr marL="457200" lvl="0" indent="-342900" algn="l">
              <a:lnSpc>
                <a:spcPct val="200000"/>
              </a:lnSpc>
              <a:spcBef>
                <a:spcPts val="0"/>
              </a:spcBef>
              <a:spcAft>
                <a:spcPts val="0"/>
              </a:spcAft>
              <a:buClr>
                <a:schemeClr val="dk1"/>
              </a:buClr>
              <a:buSzPts val="1800"/>
              <a:buChar char="•"/>
              <a:defRPr sz="1800" b="0" i="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14" name="Google Shape;39;p196">
            <a:extLst>
              <a:ext uri="{FF2B5EF4-FFF2-40B4-BE49-F238E27FC236}">
                <a16:creationId xmlns:a16="http://schemas.microsoft.com/office/drawing/2014/main" id="{25E91671-C622-C74F-914D-600359082E5F}"/>
              </a:ext>
            </a:extLst>
          </p:cNvPr>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15" name="Google Shape;41;p196">
            <a:extLst>
              <a:ext uri="{FF2B5EF4-FFF2-40B4-BE49-F238E27FC236}">
                <a16:creationId xmlns:a16="http://schemas.microsoft.com/office/drawing/2014/main" id="{A7BDB0F8-753F-6943-B5CF-B78A233AF63F}"/>
              </a:ext>
            </a:extLst>
          </p:cNvPr>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6" name="Google Shape;41;p196">
            <a:extLst>
              <a:ext uri="{FF2B5EF4-FFF2-40B4-BE49-F238E27FC236}">
                <a16:creationId xmlns:a16="http://schemas.microsoft.com/office/drawing/2014/main" id="{5B004DE9-34E3-AD45-A4A8-EBC75D277F21}"/>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Tree>
    <p:extLst>
      <p:ext uri="{BB962C8B-B14F-4D97-AF65-F5344CB8AC3E}">
        <p14:creationId xmlns:p14="http://schemas.microsoft.com/office/powerpoint/2010/main" val="2757232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reserve="1">
  <p:cSld name="1_Two Content">
    <p:spTree>
      <p:nvGrpSpPr>
        <p:cNvPr id="1" name="Shape 35"/>
        <p:cNvGrpSpPr/>
        <p:nvPr/>
      </p:nvGrpSpPr>
      <p:grpSpPr>
        <a:xfrm>
          <a:off x="0" y="0"/>
          <a:ext cx="0" cy="0"/>
          <a:chOff x="0" y="0"/>
          <a:chExt cx="0" cy="0"/>
        </a:xfrm>
      </p:grpSpPr>
      <p:pic>
        <p:nvPicPr>
          <p:cNvPr id="5" name="Picture 4" descr="Background pattern&#10;&#10;Description automatically generated with medium confidence">
            <a:extLst>
              <a:ext uri="{FF2B5EF4-FFF2-40B4-BE49-F238E27FC236}">
                <a16:creationId xmlns:a16="http://schemas.microsoft.com/office/drawing/2014/main" id="{67363045-FA1E-6D47-9D36-D0A0B2224DAF}"/>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7" name="Picture 6" descr="Rectangle&#10;&#10;Description automatically generated with medium confidence">
            <a:extLst>
              <a:ext uri="{FF2B5EF4-FFF2-40B4-BE49-F238E27FC236}">
                <a16:creationId xmlns:a16="http://schemas.microsoft.com/office/drawing/2014/main" id="{042CF3C2-A578-9448-99AC-89A3B8676E8B}"/>
              </a:ext>
            </a:extLst>
          </p:cNvPr>
          <p:cNvPicPr>
            <a:picLocks noChangeAspect="1"/>
          </p:cNvPicPr>
          <p:nvPr userDrawn="1"/>
        </p:nvPicPr>
        <p:blipFill>
          <a:blip r:embed="rId3"/>
          <a:stretch>
            <a:fillRect/>
          </a:stretch>
        </p:blipFill>
        <p:spPr>
          <a:xfrm>
            <a:off x="0" y="0"/>
            <a:ext cx="12204700" cy="6883400"/>
          </a:xfrm>
          <a:prstGeom prst="rect">
            <a:avLst/>
          </a:prstGeom>
        </p:spPr>
      </p:pic>
      <p:sp>
        <p:nvSpPr>
          <p:cNvPr id="36" name="Google Shape;36;p196"/>
          <p:cNvSpPr txBox="1">
            <a:spLocks noGrp="1"/>
          </p:cNvSpPr>
          <p:nvPr>
            <p:ph type="title"/>
          </p:nvPr>
        </p:nvSpPr>
        <p:spPr>
          <a:xfrm>
            <a:off x="650487" y="2515394"/>
            <a:ext cx="4940643"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sz="3200" b="0" i="0">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sp>
        <p:nvSpPr>
          <p:cNvPr id="37" name="Google Shape;37;p196"/>
          <p:cNvSpPr txBox="1">
            <a:spLocks noGrp="1"/>
          </p:cNvSpPr>
          <p:nvPr>
            <p:ph type="body" idx="1"/>
          </p:nvPr>
        </p:nvSpPr>
        <p:spPr>
          <a:xfrm>
            <a:off x="6746788" y="1027906"/>
            <a:ext cx="4727492" cy="779463"/>
          </a:xfrm>
          <a:prstGeom prst="rect">
            <a:avLst/>
          </a:prstGeom>
          <a:noFill/>
          <a:ln>
            <a:noFill/>
          </a:ln>
        </p:spPr>
        <p:txBody>
          <a:bodyPr spcFirstLastPara="1" wrap="square" lIns="91425" tIns="45700" rIns="91425" bIns="45700" anchor="b" anchorCtr="0">
            <a:normAutofit/>
          </a:bodyPr>
          <a:lstStyle>
            <a:lvl1pPr marL="0" lvl="0" indent="-342900" algn="l">
              <a:lnSpc>
                <a:spcPct val="90000"/>
              </a:lnSpc>
              <a:spcBef>
                <a:spcPts val="1000"/>
              </a:spcBef>
              <a:spcAft>
                <a:spcPts val="0"/>
              </a:spcAft>
              <a:buClr>
                <a:schemeClr val="dk1"/>
              </a:buClr>
              <a:buSzPts val="1800"/>
              <a:buNone/>
              <a:defRPr sz="2200" b="0" i="0">
                <a:solidFill>
                  <a:srgbClr val="303340"/>
                </a:solidFill>
                <a:latin typeface="Montserrat Medium"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38" name="Google Shape;38;p196"/>
          <p:cNvSpPr txBox="1">
            <a:spLocks noGrp="1"/>
          </p:cNvSpPr>
          <p:nvPr>
            <p:ph type="body" idx="2"/>
          </p:nvPr>
        </p:nvSpPr>
        <p:spPr>
          <a:xfrm>
            <a:off x="6746789" y="1989437"/>
            <a:ext cx="4727492" cy="4187525"/>
          </a:xfrm>
          <a:prstGeom prst="rect">
            <a:avLst/>
          </a:prstGeom>
          <a:noFill/>
          <a:ln>
            <a:noFill/>
          </a:ln>
        </p:spPr>
        <p:txBody>
          <a:bodyPr spcFirstLastPara="1" wrap="square" lIns="91425" tIns="45700" rIns="91425" bIns="45700" anchor="t" anchorCtr="0">
            <a:normAutofit/>
          </a:bodyPr>
          <a:lstStyle>
            <a:lvl1pPr marL="0" lvl="0" indent="-342900" algn="l">
              <a:lnSpc>
                <a:spcPct val="200000"/>
              </a:lnSpc>
              <a:spcBef>
                <a:spcPts val="0"/>
              </a:spcBef>
              <a:spcAft>
                <a:spcPts val="0"/>
              </a:spcAft>
              <a:buClr>
                <a:schemeClr val="dk1"/>
              </a:buClr>
              <a:buSzPts val="1800"/>
              <a:buNone/>
              <a:defRPr sz="1800" b="0" i="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14" name="Google Shape;39;p196">
            <a:extLst>
              <a:ext uri="{FF2B5EF4-FFF2-40B4-BE49-F238E27FC236}">
                <a16:creationId xmlns:a16="http://schemas.microsoft.com/office/drawing/2014/main" id="{EC979F8E-BC54-E742-B7D4-1100EC929FB1}"/>
              </a:ext>
            </a:extLst>
          </p:cNvPr>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15" name="Google Shape;41;p196">
            <a:extLst>
              <a:ext uri="{FF2B5EF4-FFF2-40B4-BE49-F238E27FC236}">
                <a16:creationId xmlns:a16="http://schemas.microsoft.com/office/drawing/2014/main" id="{AA2EFD6B-7651-1E4B-9248-DD224217CC90}"/>
              </a:ext>
            </a:extLst>
          </p:cNvPr>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6" name="Google Shape;41;p196">
            <a:extLst>
              <a:ext uri="{FF2B5EF4-FFF2-40B4-BE49-F238E27FC236}">
                <a16:creationId xmlns:a16="http://schemas.microsoft.com/office/drawing/2014/main" id="{8090BC20-D2D4-8546-9F51-68A0F8725569}"/>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Tree>
    <p:extLst>
      <p:ext uri="{BB962C8B-B14F-4D97-AF65-F5344CB8AC3E}">
        <p14:creationId xmlns:p14="http://schemas.microsoft.com/office/powerpoint/2010/main" val="3133838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reserve="1">
  <p:cSld name="1_Two Content">
    <p:spTree>
      <p:nvGrpSpPr>
        <p:cNvPr id="1" name="Shape 35"/>
        <p:cNvGrpSpPr/>
        <p:nvPr/>
      </p:nvGrpSpPr>
      <p:grpSpPr>
        <a:xfrm>
          <a:off x="0" y="0"/>
          <a:ext cx="0" cy="0"/>
          <a:chOff x="0" y="0"/>
          <a:chExt cx="0" cy="0"/>
        </a:xfrm>
      </p:grpSpPr>
      <p:pic>
        <p:nvPicPr>
          <p:cNvPr id="3" name="Picture 2" descr="A group of people sitting on the grass by a building&#10;&#10;Description automatically generated with low confidence">
            <a:extLst>
              <a:ext uri="{FF2B5EF4-FFF2-40B4-BE49-F238E27FC236}">
                <a16:creationId xmlns:a16="http://schemas.microsoft.com/office/drawing/2014/main" id="{64AD117E-AB71-7841-8437-E9B4F6D41CFA}"/>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7" name="Picture 6" descr="Rectangle&#10;&#10;Description automatically generated with medium confidence">
            <a:extLst>
              <a:ext uri="{FF2B5EF4-FFF2-40B4-BE49-F238E27FC236}">
                <a16:creationId xmlns:a16="http://schemas.microsoft.com/office/drawing/2014/main" id="{042CF3C2-A578-9448-99AC-89A3B8676E8B}"/>
              </a:ext>
            </a:extLst>
          </p:cNvPr>
          <p:cNvPicPr>
            <a:picLocks noChangeAspect="1"/>
          </p:cNvPicPr>
          <p:nvPr userDrawn="1"/>
        </p:nvPicPr>
        <p:blipFill>
          <a:blip r:embed="rId3"/>
          <a:stretch>
            <a:fillRect/>
          </a:stretch>
        </p:blipFill>
        <p:spPr>
          <a:xfrm>
            <a:off x="0" y="0"/>
            <a:ext cx="12204700" cy="6883400"/>
          </a:xfrm>
          <a:prstGeom prst="rect">
            <a:avLst/>
          </a:prstGeom>
        </p:spPr>
      </p:pic>
      <p:sp>
        <p:nvSpPr>
          <p:cNvPr id="36" name="Google Shape;36;p196"/>
          <p:cNvSpPr txBox="1">
            <a:spLocks noGrp="1"/>
          </p:cNvSpPr>
          <p:nvPr>
            <p:ph type="title"/>
          </p:nvPr>
        </p:nvSpPr>
        <p:spPr>
          <a:xfrm>
            <a:off x="650487" y="2515394"/>
            <a:ext cx="4940643"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sz="3200" b="0" i="0">
                <a:solidFill>
                  <a:schemeClr val="bg1"/>
                </a:solidFill>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sp>
        <p:nvSpPr>
          <p:cNvPr id="37" name="Google Shape;37;p196"/>
          <p:cNvSpPr txBox="1">
            <a:spLocks noGrp="1"/>
          </p:cNvSpPr>
          <p:nvPr>
            <p:ph type="body" idx="1"/>
          </p:nvPr>
        </p:nvSpPr>
        <p:spPr>
          <a:xfrm>
            <a:off x="6746788" y="1027906"/>
            <a:ext cx="4727492" cy="779463"/>
          </a:xfrm>
          <a:prstGeom prst="rect">
            <a:avLst/>
          </a:prstGeom>
          <a:noFill/>
          <a:ln>
            <a:noFill/>
          </a:ln>
        </p:spPr>
        <p:txBody>
          <a:bodyPr spcFirstLastPara="1" wrap="square" lIns="91425" tIns="45700" rIns="91425" bIns="45700" anchor="b" anchorCtr="0">
            <a:normAutofit/>
          </a:bodyPr>
          <a:lstStyle>
            <a:lvl1pPr marL="0" lvl="0" indent="-342900" algn="l">
              <a:lnSpc>
                <a:spcPct val="90000"/>
              </a:lnSpc>
              <a:spcBef>
                <a:spcPts val="1000"/>
              </a:spcBef>
              <a:spcAft>
                <a:spcPts val="0"/>
              </a:spcAft>
              <a:buClr>
                <a:schemeClr val="dk1"/>
              </a:buClr>
              <a:buSzPts val="1800"/>
              <a:buNone/>
              <a:defRPr sz="2200" b="0" i="0">
                <a:solidFill>
                  <a:srgbClr val="303340"/>
                </a:solidFill>
                <a:latin typeface="Montserrat Medium"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38" name="Google Shape;38;p196"/>
          <p:cNvSpPr txBox="1">
            <a:spLocks noGrp="1"/>
          </p:cNvSpPr>
          <p:nvPr>
            <p:ph type="body" idx="2"/>
          </p:nvPr>
        </p:nvSpPr>
        <p:spPr>
          <a:xfrm>
            <a:off x="6746789" y="1989437"/>
            <a:ext cx="4727492" cy="4187525"/>
          </a:xfrm>
          <a:prstGeom prst="rect">
            <a:avLst/>
          </a:prstGeom>
          <a:noFill/>
          <a:ln>
            <a:noFill/>
          </a:ln>
        </p:spPr>
        <p:txBody>
          <a:bodyPr spcFirstLastPara="1" wrap="square" lIns="91425" tIns="45700" rIns="91425" bIns="45700" anchor="t" anchorCtr="0">
            <a:normAutofit/>
          </a:bodyPr>
          <a:lstStyle>
            <a:lvl1pPr marL="0" lvl="0" indent="-342900" algn="l">
              <a:lnSpc>
                <a:spcPct val="200000"/>
              </a:lnSpc>
              <a:spcBef>
                <a:spcPts val="0"/>
              </a:spcBef>
              <a:spcAft>
                <a:spcPts val="0"/>
              </a:spcAft>
              <a:buClr>
                <a:schemeClr val="dk1"/>
              </a:buClr>
              <a:buSzPts val="1800"/>
              <a:buNone/>
              <a:defRPr sz="1800" b="0" i="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12" name="Google Shape;39;p196">
            <a:extLst>
              <a:ext uri="{FF2B5EF4-FFF2-40B4-BE49-F238E27FC236}">
                <a16:creationId xmlns:a16="http://schemas.microsoft.com/office/drawing/2014/main" id="{CAF48CEB-1D5C-0847-9ED5-EF61DEE164E3}"/>
              </a:ext>
            </a:extLst>
          </p:cNvPr>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13" name="Google Shape;41;p196">
            <a:extLst>
              <a:ext uri="{FF2B5EF4-FFF2-40B4-BE49-F238E27FC236}">
                <a16:creationId xmlns:a16="http://schemas.microsoft.com/office/drawing/2014/main" id="{CF3F3CD3-FC7D-EB46-9593-5C3483D4DB80}"/>
              </a:ext>
            </a:extLst>
          </p:cNvPr>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4" name="Google Shape;41;p196">
            <a:extLst>
              <a:ext uri="{FF2B5EF4-FFF2-40B4-BE49-F238E27FC236}">
                <a16:creationId xmlns:a16="http://schemas.microsoft.com/office/drawing/2014/main" id="{C380B7EE-1383-D647-A32D-E2AF3C6442A0}"/>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Tree>
    <p:extLst>
      <p:ext uri="{BB962C8B-B14F-4D97-AF65-F5344CB8AC3E}">
        <p14:creationId xmlns:p14="http://schemas.microsoft.com/office/powerpoint/2010/main" val="387833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5"/>
        <p:cNvGrpSpPr/>
        <p:nvPr/>
      </p:nvGrpSpPr>
      <p:grpSpPr>
        <a:xfrm>
          <a:off x="0" y="0"/>
          <a:ext cx="0" cy="0"/>
          <a:chOff x="0" y="0"/>
          <a:chExt cx="0" cy="0"/>
        </a:xfrm>
      </p:grpSpPr>
      <p:pic>
        <p:nvPicPr>
          <p:cNvPr id="5" name="Picture 4" descr="Background pattern&#10;&#10;Description automatically generated with medium confidence">
            <a:extLst>
              <a:ext uri="{FF2B5EF4-FFF2-40B4-BE49-F238E27FC236}">
                <a16:creationId xmlns:a16="http://schemas.microsoft.com/office/drawing/2014/main" id="{67363045-FA1E-6D47-9D36-D0A0B2224DAF}"/>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7" name="Picture 6" descr="Rectangle&#10;&#10;Description automatically generated with medium confidence">
            <a:extLst>
              <a:ext uri="{FF2B5EF4-FFF2-40B4-BE49-F238E27FC236}">
                <a16:creationId xmlns:a16="http://schemas.microsoft.com/office/drawing/2014/main" id="{042CF3C2-A578-9448-99AC-89A3B8676E8B}"/>
              </a:ext>
            </a:extLst>
          </p:cNvPr>
          <p:cNvPicPr>
            <a:picLocks noChangeAspect="1"/>
          </p:cNvPicPr>
          <p:nvPr userDrawn="1"/>
        </p:nvPicPr>
        <p:blipFill>
          <a:blip r:embed="rId3"/>
          <a:stretch>
            <a:fillRect/>
          </a:stretch>
        </p:blipFill>
        <p:spPr>
          <a:xfrm>
            <a:off x="0" y="0"/>
            <a:ext cx="12204700" cy="6883400"/>
          </a:xfrm>
          <a:prstGeom prst="rect">
            <a:avLst/>
          </a:prstGeom>
        </p:spPr>
      </p:pic>
      <p:sp>
        <p:nvSpPr>
          <p:cNvPr id="36" name="Google Shape;36;p196"/>
          <p:cNvSpPr txBox="1">
            <a:spLocks noGrp="1"/>
          </p:cNvSpPr>
          <p:nvPr>
            <p:ph type="title"/>
          </p:nvPr>
        </p:nvSpPr>
        <p:spPr>
          <a:xfrm>
            <a:off x="650487" y="2515394"/>
            <a:ext cx="4940643"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sz="3200" b="0" i="0">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37" name="Google Shape;37;p196"/>
          <p:cNvSpPr txBox="1">
            <a:spLocks noGrp="1"/>
          </p:cNvSpPr>
          <p:nvPr>
            <p:ph type="body" idx="1"/>
          </p:nvPr>
        </p:nvSpPr>
        <p:spPr>
          <a:xfrm>
            <a:off x="6292681" y="1027906"/>
            <a:ext cx="5181600" cy="779463"/>
          </a:xfrm>
          <a:prstGeom prst="rect">
            <a:avLst/>
          </a:prstGeom>
          <a:noFill/>
          <a:ln>
            <a:noFill/>
          </a:ln>
        </p:spPr>
        <p:txBody>
          <a:bodyPr spcFirstLastPara="1" wrap="square" lIns="91425" tIns="45700" rIns="91425" bIns="45700" anchor="b" anchorCtr="0">
            <a:normAutofit/>
          </a:bodyPr>
          <a:lstStyle>
            <a:lvl1pPr marL="0" lvl="0" indent="-342900" algn="l">
              <a:lnSpc>
                <a:spcPct val="90000"/>
              </a:lnSpc>
              <a:spcBef>
                <a:spcPts val="1000"/>
              </a:spcBef>
              <a:spcAft>
                <a:spcPts val="0"/>
              </a:spcAft>
              <a:buClr>
                <a:schemeClr val="dk1"/>
              </a:buClr>
              <a:buSzPts val="1800"/>
              <a:buNone/>
              <a:defRPr sz="2200" b="0" i="0">
                <a:solidFill>
                  <a:srgbClr val="303340"/>
                </a:solidFill>
                <a:latin typeface="Montserrat Medium"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8" name="Google Shape;38;p196"/>
          <p:cNvSpPr txBox="1">
            <a:spLocks noGrp="1"/>
          </p:cNvSpPr>
          <p:nvPr>
            <p:ph type="body" idx="2"/>
          </p:nvPr>
        </p:nvSpPr>
        <p:spPr>
          <a:xfrm>
            <a:off x="6292681" y="1989437"/>
            <a:ext cx="5181600" cy="4187525"/>
          </a:xfrm>
          <a:prstGeom prst="rect">
            <a:avLst/>
          </a:prstGeom>
          <a:noFill/>
          <a:ln>
            <a:noFill/>
          </a:ln>
        </p:spPr>
        <p:txBody>
          <a:bodyPr spcFirstLastPara="1" wrap="square" lIns="91425" tIns="45700" rIns="91425" bIns="45700" anchor="t" anchorCtr="0">
            <a:normAutofit/>
          </a:bodyPr>
          <a:lstStyle>
            <a:lvl1pPr marL="457200" lvl="0" indent="-342900" algn="l">
              <a:lnSpc>
                <a:spcPct val="200000"/>
              </a:lnSpc>
              <a:spcBef>
                <a:spcPts val="0"/>
              </a:spcBef>
              <a:spcAft>
                <a:spcPts val="0"/>
              </a:spcAft>
              <a:buClr>
                <a:schemeClr val="dk1"/>
              </a:buClr>
              <a:buSzPts val="1800"/>
              <a:buChar char="•"/>
              <a:defRPr sz="1800" b="0" i="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4" name="Google Shape;39;p196">
            <a:extLst>
              <a:ext uri="{FF2B5EF4-FFF2-40B4-BE49-F238E27FC236}">
                <a16:creationId xmlns:a16="http://schemas.microsoft.com/office/drawing/2014/main" id="{25E91671-C622-C74F-914D-600359082E5F}"/>
              </a:ext>
            </a:extLst>
          </p:cNvPr>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15" name="Google Shape;41;p196">
            <a:extLst>
              <a:ext uri="{FF2B5EF4-FFF2-40B4-BE49-F238E27FC236}">
                <a16:creationId xmlns:a16="http://schemas.microsoft.com/office/drawing/2014/main" id="{A7BDB0F8-753F-6943-B5CF-B78A233AF63F}"/>
              </a:ext>
            </a:extLst>
          </p:cNvPr>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6" name="Google Shape;41;p196">
            <a:extLst>
              <a:ext uri="{FF2B5EF4-FFF2-40B4-BE49-F238E27FC236}">
                <a16:creationId xmlns:a16="http://schemas.microsoft.com/office/drawing/2014/main" id="{5B004DE9-34E3-AD45-A4A8-EBC75D277F21}"/>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Tree>
    <p:extLst>
      <p:ext uri="{BB962C8B-B14F-4D97-AF65-F5344CB8AC3E}">
        <p14:creationId xmlns:p14="http://schemas.microsoft.com/office/powerpoint/2010/main" val="4130765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reserve="1">
  <p:cSld name="1_Two Content">
    <p:spTree>
      <p:nvGrpSpPr>
        <p:cNvPr id="1" name="Shape 35"/>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D59E9D9A-79B4-1947-8991-8DABB7D97EE4}"/>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7" name="Picture 6" descr="Rectangle&#10;&#10;Description automatically generated with medium confidence">
            <a:extLst>
              <a:ext uri="{FF2B5EF4-FFF2-40B4-BE49-F238E27FC236}">
                <a16:creationId xmlns:a16="http://schemas.microsoft.com/office/drawing/2014/main" id="{042CF3C2-A578-9448-99AC-89A3B8676E8B}"/>
              </a:ext>
            </a:extLst>
          </p:cNvPr>
          <p:cNvPicPr>
            <a:picLocks noChangeAspect="1"/>
          </p:cNvPicPr>
          <p:nvPr userDrawn="1"/>
        </p:nvPicPr>
        <p:blipFill>
          <a:blip r:embed="rId3"/>
          <a:stretch>
            <a:fillRect/>
          </a:stretch>
        </p:blipFill>
        <p:spPr>
          <a:xfrm>
            <a:off x="0" y="0"/>
            <a:ext cx="12204700" cy="6883400"/>
          </a:xfrm>
          <a:prstGeom prst="rect">
            <a:avLst/>
          </a:prstGeom>
        </p:spPr>
      </p:pic>
      <p:sp>
        <p:nvSpPr>
          <p:cNvPr id="36" name="Google Shape;36;p196"/>
          <p:cNvSpPr txBox="1">
            <a:spLocks noGrp="1"/>
          </p:cNvSpPr>
          <p:nvPr>
            <p:ph type="title"/>
          </p:nvPr>
        </p:nvSpPr>
        <p:spPr>
          <a:xfrm>
            <a:off x="650487" y="2515394"/>
            <a:ext cx="4940643"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sz="3200" b="0" i="0">
                <a:solidFill>
                  <a:srgbClr val="184C47"/>
                </a:solidFill>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sp>
        <p:nvSpPr>
          <p:cNvPr id="37" name="Google Shape;37;p196"/>
          <p:cNvSpPr txBox="1">
            <a:spLocks noGrp="1"/>
          </p:cNvSpPr>
          <p:nvPr>
            <p:ph type="body" idx="1"/>
          </p:nvPr>
        </p:nvSpPr>
        <p:spPr>
          <a:xfrm>
            <a:off x="7253416" y="518984"/>
            <a:ext cx="4220864" cy="1334530"/>
          </a:xfrm>
          <a:prstGeom prst="rect">
            <a:avLst/>
          </a:prstGeom>
          <a:noFill/>
          <a:ln>
            <a:noFill/>
          </a:ln>
        </p:spPr>
        <p:txBody>
          <a:bodyPr spcFirstLastPara="1" wrap="square" lIns="91425" tIns="45700" rIns="91425" bIns="45700" anchor="b" anchorCtr="0">
            <a:normAutofit/>
          </a:bodyPr>
          <a:lstStyle>
            <a:lvl1pPr marL="0" lvl="0" indent="-342900" algn="l">
              <a:lnSpc>
                <a:spcPct val="90000"/>
              </a:lnSpc>
              <a:spcBef>
                <a:spcPts val="1000"/>
              </a:spcBef>
              <a:spcAft>
                <a:spcPts val="0"/>
              </a:spcAft>
              <a:buClr>
                <a:schemeClr val="dk1"/>
              </a:buClr>
              <a:buSzPts val="1800"/>
              <a:buNone/>
              <a:defRPr sz="2200" b="0" i="0">
                <a:solidFill>
                  <a:srgbClr val="303340"/>
                </a:solidFill>
                <a:latin typeface="Montserrat Medium"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38" name="Google Shape;38;p196"/>
          <p:cNvSpPr txBox="1">
            <a:spLocks noGrp="1"/>
          </p:cNvSpPr>
          <p:nvPr>
            <p:ph type="body" idx="2"/>
          </p:nvPr>
        </p:nvSpPr>
        <p:spPr>
          <a:xfrm>
            <a:off x="7253415" y="1989437"/>
            <a:ext cx="4220865" cy="4187525"/>
          </a:xfrm>
          <a:prstGeom prst="rect">
            <a:avLst/>
          </a:prstGeom>
          <a:noFill/>
          <a:ln>
            <a:noFill/>
          </a:ln>
        </p:spPr>
        <p:txBody>
          <a:bodyPr spcFirstLastPara="1" wrap="square" lIns="91425" tIns="45700" rIns="91425" bIns="45700" anchor="t" anchorCtr="0">
            <a:normAutofit/>
          </a:bodyPr>
          <a:lstStyle>
            <a:lvl1pPr marL="0" lvl="0" indent="-342900" algn="l">
              <a:lnSpc>
                <a:spcPct val="200000"/>
              </a:lnSpc>
              <a:spcBef>
                <a:spcPts val="0"/>
              </a:spcBef>
              <a:spcAft>
                <a:spcPts val="0"/>
              </a:spcAft>
              <a:buClr>
                <a:schemeClr val="dk1"/>
              </a:buClr>
              <a:buSzPts val="1800"/>
              <a:buNone/>
              <a:defRPr sz="1800" b="0" i="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39" name="Google Shape;39;p196"/>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41" name="Google Shape;41;p196"/>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2" name="Google Shape;41;p196">
            <a:extLst>
              <a:ext uri="{FF2B5EF4-FFF2-40B4-BE49-F238E27FC236}">
                <a16:creationId xmlns:a16="http://schemas.microsoft.com/office/drawing/2014/main" id="{4B79C705-3157-B240-ADE7-4A695F1675AF}"/>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Tree>
    <p:extLst>
      <p:ext uri="{BB962C8B-B14F-4D97-AF65-F5344CB8AC3E}">
        <p14:creationId xmlns:p14="http://schemas.microsoft.com/office/powerpoint/2010/main" val="2211074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5"/>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6D3AD148-2148-9F43-A4E6-EBF9A9433DE8}"/>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7" name="Picture 6" descr="Rectangle&#10;&#10;Description automatically generated with medium confidence">
            <a:extLst>
              <a:ext uri="{FF2B5EF4-FFF2-40B4-BE49-F238E27FC236}">
                <a16:creationId xmlns:a16="http://schemas.microsoft.com/office/drawing/2014/main" id="{042CF3C2-A578-9448-99AC-89A3B8676E8B}"/>
              </a:ext>
            </a:extLst>
          </p:cNvPr>
          <p:cNvPicPr>
            <a:picLocks noChangeAspect="1"/>
          </p:cNvPicPr>
          <p:nvPr userDrawn="1"/>
        </p:nvPicPr>
        <p:blipFill>
          <a:blip r:embed="rId3"/>
          <a:stretch>
            <a:fillRect/>
          </a:stretch>
        </p:blipFill>
        <p:spPr>
          <a:xfrm>
            <a:off x="0" y="0"/>
            <a:ext cx="12204700" cy="6883400"/>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CF672D43-F88D-7B41-99FB-DD7D7F1C80F7}"/>
              </a:ext>
            </a:extLst>
          </p:cNvPr>
          <p:cNvPicPr>
            <a:picLocks noChangeAspect="1"/>
          </p:cNvPicPr>
          <p:nvPr userDrawn="1"/>
        </p:nvPicPr>
        <p:blipFill>
          <a:blip r:embed="rId4"/>
          <a:stretch>
            <a:fillRect/>
          </a:stretch>
        </p:blipFill>
        <p:spPr>
          <a:xfrm>
            <a:off x="0" y="0"/>
            <a:ext cx="12204700" cy="6883400"/>
          </a:xfrm>
          <a:prstGeom prst="rect">
            <a:avLst/>
          </a:prstGeom>
        </p:spPr>
      </p:pic>
      <p:sp>
        <p:nvSpPr>
          <p:cNvPr id="38" name="Google Shape;38;p196"/>
          <p:cNvSpPr txBox="1">
            <a:spLocks noGrp="1"/>
          </p:cNvSpPr>
          <p:nvPr>
            <p:ph type="body" idx="2"/>
          </p:nvPr>
        </p:nvSpPr>
        <p:spPr>
          <a:xfrm>
            <a:off x="5177482" y="2607276"/>
            <a:ext cx="6042454" cy="2298356"/>
          </a:xfrm>
          <a:prstGeom prst="rect">
            <a:avLst/>
          </a:prstGeom>
          <a:noFill/>
          <a:ln>
            <a:noFill/>
          </a:ln>
        </p:spPr>
        <p:txBody>
          <a:bodyPr spcFirstLastPara="1" wrap="square" lIns="91425" tIns="45700" rIns="91425" bIns="45700" anchor="t" anchorCtr="0">
            <a:normAutofit/>
          </a:bodyPr>
          <a:lstStyle>
            <a:lvl1pPr marL="0" lvl="0" indent="-342900" algn="ctr">
              <a:lnSpc>
                <a:spcPct val="200000"/>
              </a:lnSpc>
              <a:spcBef>
                <a:spcPts val="0"/>
              </a:spcBef>
              <a:spcAft>
                <a:spcPts val="0"/>
              </a:spcAft>
              <a:buClr>
                <a:schemeClr val="dk1"/>
              </a:buClr>
              <a:buSzPts val="1800"/>
              <a:buNone/>
              <a:defRPr sz="1800" b="0" i="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39" name="Google Shape;39;p196"/>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41" name="Google Shape;41;p196"/>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2" name="Google Shape;41;p196">
            <a:extLst>
              <a:ext uri="{FF2B5EF4-FFF2-40B4-BE49-F238E27FC236}">
                <a16:creationId xmlns:a16="http://schemas.microsoft.com/office/drawing/2014/main" id="{4B79C705-3157-B240-ADE7-4A695F1675AF}"/>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
        <p:nvSpPr>
          <p:cNvPr id="10" name="Oval 9">
            <a:extLst>
              <a:ext uri="{FF2B5EF4-FFF2-40B4-BE49-F238E27FC236}">
                <a16:creationId xmlns:a16="http://schemas.microsoft.com/office/drawing/2014/main" id="{E79E5DAC-ED76-3A42-B8C3-FE2138E7CCB8}"/>
              </a:ext>
            </a:extLst>
          </p:cNvPr>
          <p:cNvSpPr/>
          <p:nvPr userDrawn="1"/>
        </p:nvSpPr>
        <p:spPr>
          <a:xfrm>
            <a:off x="747585" y="1729946"/>
            <a:ext cx="3682313" cy="36946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329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15"/>
        <p:cNvGrpSpPr/>
        <p:nvPr/>
      </p:nvGrpSpPr>
      <p:grpSpPr>
        <a:xfrm>
          <a:off x="0" y="0"/>
          <a:ext cx="0" cy="0"/>
          <a:chOff x="0" y="0"/>
          <a:chExt cx="0" cy="0"/>
        </a:xfrm>
      </p:grpSpPr>
      <p:pic>
        <p:nvPicPr>
          <p:cNvPr id="3" name="Picture 2" descr="A picture containing water, outdoor, surfing, wave&#10;&#10;Description automatically generated">
            <a:extLst>
              <a:ext uri="{FF2B5EF4-FFF2-40B4-BE49-F238E27FC236}">
                <a16:creationId xmlns:a16="http://schemas.microsoft.com/office/drawing/2014/main" id="{228DC44D-3D3D-FD44-B610-7325507CB898}"/>
              </a:ext>
            </a:extLst>
          </p:cNvPr>
          <p:cNvPicPr>
            <a:picLocks noChangeAspect="1"/>
          </p:cNvPicPr>
          <p:nvPr userDrawn="1"/>
        </p:nvPicPr>
        <p:blipFill>
          <a:blip r:embed="rId2"/>
          <a:stretch>
            <a:fillRect/>
          </a:stretch>
        </p:blipFill>
        <p:spPr>
          <a:xfrm>
            <a:off x="0" y="0"/>
            <a:ext cx="12204700" cy="6883400"/>
          </a:xfrm>
          <a:prstGeom prst="rect">
            <a:avLst/>
          </a:prstGeom>
        </p:spPr>
      </p:pic>
      <p:grpSp>
        <p:nvGrpSpPr>
          <p:cNvPr id="13" name="Group 12">
            <a:extLst>
              <a:ext uri="{FF2B5EF4-FFF2-40B4-BE49-F238E27FC236}">
                <a16:creationId xmlns:a16="http://schemas.microsoft.com/office/drawing/2014/main" id="{23C44618-7465-3143-BE52-49F721837E42}"/>
              </a:ext>
            </a:extLst>
          </p:cNvPr>
          <p:cNvGrpSpPr/>
          <p:nvPr userDrawn="1"/>
        </p:nvGrpSpPr>
        <p:grpSpPr>
          <a:xfrm>
            <a:off x="2236573" y="1767016"/>
            <a:ext cx="7710616" cy="2970330"/>
            <a:chOff x="2236573" y="1767016"/>
            <a:chExt cx="7710616" cy="2970330"/>
          </a:xfrm>
        </p:grpSpPr>
        <p:sp>
          <p:nvSpPr>
            <p:cNvPr id="11" name="Rectangle 10">
              <a:extLst>
                <a:ext uri="{FF2B5EF4-FFF2-40B4-BE49-F238E27FC236}">
                  <a16:creationId xmlns:a16="http://schemas.microsoft.com/office/drawing/2014/main" id="{CB70AFF3-1565-354D-8161-19D4F3DC1534}"/>
                </a:ext>
              </a:extLst>
            </p:cNvPr>
            <p:cNvSpPr/>
            <p:nvPr userDrawn="1"/>
          </p:nvSpPr>
          <p:spPr>
            <a:xfrm>
              <a:off x="2236573" y="3148615"/>
              <a:ext cx="7710616" cy="1588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FA2CB1D-3530-DE40-8FAA-C81EA77A3B74}"/>
                </a:ext>
              </a:extLst>
            </p:cNvPr>
            <p:cNvSpPr/>
            <p:nvPr userDrawn="1"/>
          </p:nvSpPr>
          <p:spPr>
            <a:xfrm>
              <a:off x="2236573" y="1767016"/>
              <a:ext cx="7710616" cy="1366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descr="Logo&#10;&#10;Description automatically generated with medium confidence">
            <a:extLst>
              <a:ext uri="{FF2B5EF4-FFF2-40B4-BE49-F238E27FC236}">
                <a16:creationId xmlns:a16="http://schemas.microsoft.com/office/drawing/2014/main" id="{98837092-45C6-4548-8EC2-8D2ED7D2F507}"/>
              </a:ext>
            </a:extLst>
          </p:cNvPr>
          <p:cNvPicPr>
            <a:picLocks noChangeAspect="1"/>
          </p:cNvPicPr>
          <p:nvPr userDrawn="1"/>
        </p:nvPicPr>
        <p:blipFill>
          <a:blip r:embed="rId3"/>
          <a:stretch>
            <a:fillRect/>
          </a:stretch>
        </p:blipFill>
        <p:spPr>
          <a:xfrm>
            <a:off x="3811" y="0"/>
            <a:ext cx="12204700" cy="6883400"/>
          </a:xfrm>
          <a:prstGeom prst="rect">
            <a:avLst/>
          </a:prstGeom>
        </p:spPr>
      </p:pic>
      <p:sp>
        <p:nvSpPr>
          <p:cNvPr id="16" name="Google Shape;16;p193"/>
          <p:cNvSpPr txBox="1">
            <a:spLocks noGrp="1"/>
          </p:cNvSpPr>
          <p:nvPr>
            <p:ph type="ctrTitle" hasCustomPrompt="1"/>
          </p:nvPr>
        </p:nvSpPr>
        <p:spPr>
          <a:xfrm>
            <a:off x="2236573" y="3729851"/>
            <a:ext cx="7710616" cy="29656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3200" b="0" i="0">
                <a:solidFill>
                  <a:schemeClr val="bg1"/>
                </a:solidFill>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Title of Presentation</a:t>
            </a:r>
            <a:endParaRPr dirty="0"/>
          </a:p>
        </p:txBody>
      </p:sp>
      <p:sp>
        <p:nvSpPr>
          <p:cNvPr id="17" name="Google Shape;17;p193"/>
          <p:cNvSpPr txBox="1">
            <a:spLocks noGrp="1"/>
          </p:cNvSpPr>
          <p:nvPr>
            <p:ph type="subTitle" idx="1" hasCustomPrompt="1"/>
          </p:nvPr>
        </p:nvSpPr>
        <p:spPr>
          <a:xfrm>
            <a:off x="2236573" y="3956610"/>
            <a:ext cx="7710616" cy="47439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1600" b="0" i="0">
                <a:solidFill>
                  <a:schemeClr val="bg1"/>
                </a:solidFill>
                <a:latin typeface="Work Sans Medium" pitchFamily="2" charset="77"/>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dirty="0"/>
              <a:t>Presented by Name, Title</a:t>
            </a:r>
            <a:endParaRPr dirty="0"/>
          </a:p>
        </p:txBody>
      </p:sp>
    </p:spTree>
    <p:extLst>
      <p:ext uri="{BB962C8B-B14F-4D97-AF65-F5344CB8AC3E}">
        <p14:creationId xmlns:p14="http://schemas.microsoft.com/office/powerpoint/2010/main" val="42677584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22"/>
        <p:cNvGrpSpPr/>
        <p:nvPr/>
      </p:nvGrpSpPr>
      <p:grpSpPr>
        <a:xfrm>
          <a:off x="0" y="0"/>
          <a:ext cx="0" cy="0"/>
          <a:chOff x="0" y="0"/>
          <a:chExt cx="0" cy="0"/>
        </a:xfrm>
      </p:grpSpPr>
      <p:pic>
        <p:nvPicPr>
          <p:cNvPr id="10" name="Picture 9" descr="Rectangle&#10;&#10;Description automatically generated with medium confidence">
            <a:extLst>
              <a:ext uri="{FF2B5EF4-FFF2-40B4-BE49-F238E27FC236}">
                <a16:creationId xmlns:a16="http://schemas.microsoft.com/office/drawing/2014/main" id="{1274401A-35AD-7441-B826-ABB6CB8AEA1B}"/>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3" name="Picture 2" descr="A picture containing rectangle&#10;&#10;Description automatically generated">
            <a:extLst>
              <a:ext uri="{FF2B5EF4-FFF2-40B4-BE49-F238E27FC236}">
                <a16:creationId xmlns:a16="http://schemas.microsoft.com/office/drawing/2014/main" id="{B153E8A4-D03B-E049-98E0-6F3EB4913807}"/>
              </a:ext>
            </a:extLst>
          </p:cNvPr>
          <p:cNvPicPr>
            <a:picLocks noChangeAspect="1"/>
          </p:cNvPicPr>
          <p:nvPr userDrawn="1"/>
        </p:nvPicPr>
        <p:blipFill>
          <a:blip r:embed="rId3"/>
          <a:stretch>
            <a:fillRect/>
          </a:stretch>
        </p:blipFill>
        <p:spPr>
          <a:xfrm>
            <a:off x="0" y="0"/>
            <a:ext cx="12204700" cy="6883400"/>
          </a:xfrm>
          <a:prstGeom prst="rect">
            <a:avLst/>
          </a:prstGeom>
        </p:spPr>
      </p:pic>
      <p:sp>
        <p:nvSpPr>
          <p:cNvPr id="24" name="Google Shape;24;p194"/>
          <p:cNvSpPr txBox="1">
            <a:spLocks noGrp="1"/>
          </p:cNvSpPr>
          <p:nvPr>
            <p:ph type="body" idx="1"/>
          </p:nvPr>
        </p:nvSpPr>
        <p:spPr>
          <a:xfrm>
            <a:off x="838200" y="2457399"/>
            <a:ext cx="10515600" cy="355313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23" name="Google Shape;23;p194"/>
          <p:cNvSpPr txBox="1">
            <a:spLocks noGrp="1"/>
          </p:cNvSpPr>
          <p:nvPr>
            <p:ph type="title"/>
          </p:nvPr>
        </p:nvSpPr>
        <p:spPr>
          <a:xfrm>
            <a:off x="838200" y="1285103"/>
            <a:ext cx="10515600" cy="55605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sz="3200" b="0" i="0">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sp>
        <p:nvSpPr>
          <p:cNvPr id="16" name="Google Shape;39;p196">
            <a:extLst>
              <a:ext uri="{FF2B5EF4-FFF2-40B4-BE49-F238E27FC236}">
                <a16:creationId xmlns:a16="http://schemas.microsoft.com/office/drawing/2014/main" id="{1AB1F5AB-980E-A847-BC4C-9FBBA08DB609}"/>
              </a:ext>
            </a:extLst>
          </p:cNvPr>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17" name="Google Shape;41;p196">
            <a:extLst>
              <a:ext uri="{FF2B5EF4-FFF2-40B4-BE49-F238E27FC236}">
                <a16:creationId xmlns:a16="http://schemas.microsoft.com/office/drawing/2014/main" id="{1DE6ED3D-AABC-B246-B3DE-C6A82E7F2E2C}"/>
              </a:ext>
            </a:extLst>
          </p:cNvPr>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8" name="Google Shape;41;p196">
            <a:extLst>
              <a:ext uri="{FF2B5EF4-FFF2-40B4-BE49-F238E27FC236}">
                <a16:creationId xmlns:a16="http://schemas.microsoft.com/office/drawing/2014/main" id="{DF4E0663-AF05-2C4B-9C1A-23296D80655D}"/>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
        <p:nvSpPr>
          <p:cNvPr id="15" name="Footer Placeholder 14">
            <a:extLst>
              <a:ext uri="{FF2B5EF4-FFF2-40B4-BE49-F238E27FC236}">
                <a16:creationId xmlns:a16="http://schemas.microsoft.com/office/drawing/2014/main" id="{852CD126-19AA-5143-80C4-C177CB47FA67}"/>
              </a:ext>
            </a:extLst>
          </p:cNvPr>
          <p:cNvSpPr>
            <a:spLocks noGrp="1"/>
          </p:cNvSpPr>
          <p:nvPr>
            <p:ph type="ftr" idx="14"/>
          </p:nvPr>
        </p:nvSpPr>
        <p:spPr/>
        <p:txBody>
          <a:bodyPr/>
          <a:lstStyle/>
          <a:p>
            <a:endParaRPr lang="en-US" dirty="0"/>
          </a:p>
        </p:txBody>
      </p:sp>
      <p:sp>
        <p:nvSpPr>
          <p:cNvPr id="28" name="Google Shape;37;p196">
            <a:extLst>
              <a:ext uri="{FF2B5EF4-FFF2-40B4-BE49-F238E27FC236}">
                <a16:creationId xmlns:a16="http://schemas.microsoft.com/office/drawing/2014/main" id="{7E9860B2-00C6-064F-895B-E7E495FA8E04}"/>
              </a:ext>
            </a:extLst>
          </p:cNvPr>
          <p:cNvSpPr txBox="1">
            <a:spLocks noGrp="1"/>
          </p:cNvSpPr>
          <p:nvPr>
            <p:ph type="body" idx="15"/>
          </p:nvPr>
        </p:nvSpPr>
        <p:spPr>
          <a:xfrm>
            <a:off x="838199" y="1876631"/>
            <a:ext cx="10515600" cy="556054"/>
          </a:xfrm>
          <a:prstGeom prst="rect">
            <a:avLst/>
          </a:prstGeom>
          <a:noFill/>
          <a:ln>
            <a:noFill/>
          </a:ln>
        </p:spPr>
        <p:txBody>
          <a:bodyPr spcFirstLastPara="1" wrap="square" lIns="91425" tIns="45700" rIns="91425" bIns="45700" anchor="b" anchorCtr="0">
            <a:normAutofit/>
          </a:bodyPr>
          <a:lstStyle>
            <a:lvl1pPr marL="0" lvl="0" indent="-342900" algn="l">
              <a:lnSpc>
                <a:spcPct val="90000"/>
              </a:lnSpc>
              <a:spcBef>
                <a:spcPts val="1000"/>
              </a:spcBef>
              <a:spcAft>
                <a:spcPts val="0"/>
              </a:spcAft>
              <a:buClr>
                <a:schemeClr val="dk1"/>
              </a:buClr>
              <a:buSzPts val="1800"/>
              <a:buNone/>
              <a:defRPr sz="2200" b="0" i="0">
                <a:solidFill>
                  <a:srgbClr val="303340"/>
                </a:solidFill>
                <a:latin typeface="Montserrat Medium"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Tree>
    <p:extLst>
      <p:ext uri="{BB962C8B-B14F-4D97-AF65-F5344CB8AC3E}">
        <p14:creationId xmlns:p14="http://schemas.microsoft.com/office/powerpoint/2010/main" val="1006614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Shape 35"/>
        <p:cNvGrpSpPr/>
        <p:nvPr/>
      </p:nvGrpSpPr>
      <p:grpSpPr>
        <a:xfrm>
          <a:off x="0" y="0"/>
          <a:ext cx="0" cy="0"/>
          <a:chOff x="0" y="0"/>
          <a:chExt cx="0" cy="0"/>
        </a:xfrm>
      </p:grpSpPr>
      <p:pic>
        <p:nvPicPr>
          <p:cNvPr id="5" name="Picture 4" descr="Background pattern&#10;&#10;Description automatically generated with medium confidence">
            <a:extLst>
              <a:ext uri="{FF2B5EF4-FFF2-40B4-BE49-F238E27FC236}">
                <a16:creationId xmlns:a16="http://schemas.microsoft.com/office/drawing/2014/main" id="{67363045-FA1E-6D47-9D36-D0A0B2224DAF}"/>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7" name="Picture 6" descr="Rectangle&#10;&#10;Description automatically generated with medium confidence">
            <a:extLst>
              <a:ext uri="{FF2B5EF4-FFF2-40B4-BE49-F238E27FC236}">
                <a16:creationId xmlns:a16="http://schemas.microsoft.com/office/drawing/2014/main" id="{042CF3C2-A578-9448-99AC-89A3B8676E8B}"/>
              </a:ext>
            </a:extLst>
          </p:cNvPr>
          <p:cNvPicPr>
            <a:picLocks noChangeAspect="1"/>
          </p:cNvPicPr>
          <p:nvPr userDrawn="1"/>
        </p:nvPicPr>
        <p:blipFill>
          <a:blip r:embed="rId3"/>
          <a:stretch>
            <a:fillRect/>
          </a:stretch>
        </p:blipFill>
        <p:spPr>
          <a:xfrm>
            <a:off x="0" y="0"/>
            <a:ext cx="12204700" cy="6883400"/>
          </a:xfrm>
          <a:prstGeom prst="rect">
            <a:avLst/>
          </a:prstGeom>
        </p:spPr>
      </p:pic>
      <p:sp>
        <p:nvSpPr>
          <p:cNvPr id="36" name="Google Shape;36;p196"/>
          <p:cNvSpPr txBox="1">
            <a:spLocks noGrp="1"/>
          </p:cNvSpPr>
          <p:nvPr>
            <p:ph type="title"/>
          </p:nvPr>
        </p:nvSpPr>
        <p:spPr>
          <a:xfrm>
            <a:off x="650487" y="2515394"/>
            <a:ext cx="4940643"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sz="3200" b="0" i="0">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sp>
        <p:nvSpPr>
          <p:cNvPr id="37" name="Google Shape;37;p196"/>
          <p:cNvSpPr txBox="1">
            <a:spLocks noGrp="1"/>
          </p:cNvSpPr>
          <p:nvPr>
            <p:ph type="body" idx="1"/>
          </p:nvPr>
        </p:nvSpPr>
        <p:spPr>
          <a:xfrm>
            <a:off x="6292681" y="1027906"/>
            <a:ext cx="5181600" cy="779463"/>
          </a:xfrm>
          <a:prstGeom prst="rect">
            <a:avLst/>
          </a:prstGeom>
          <a:noFill/>
          <a:ln>
            <a:noFill/>
          </a:ln>
        </p:spPr>
        <p:txBody>
          <a:bodyPr spcFirstLastPara="1" wrap="square" lIns="91425" tIns="45700" rIns="91425" bIns="45700" anchor="b" anchorCtr="0">
            <a:normAutofit/>
          </a:bodyPr>
          <a:lstStyle>
            <a:lvl1pPr marL="0" lvl="0" indent="-342900" algn="l">
              <a:lnSpc>
                <a:spcPct val="90000"/>
              </a:lnSpc>
              <a:spcBef>
                <a:spcPts val="1000"/>
              </a:spcBef>
              <a:spcAft>
                <a:spcPts val="0"/>
              </a:spcAft>
              <a:buClr>
                <a:schemeClr val="dk1"/>
              </a:buClr>
              <a:buSzPts val="1800"/>
              <a:buNone/>
              <a:defRPr sz="2200" b="0" i="0">
                <a:solidFill>
                  <a:srgbClr val="303340"/>
                </a:solidFill>
                <a:latin typeface="Montserrat Medium"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38" name="Google Shape;38;p196"/>
          <p:cNvSpPr txBox="1">
            <a:spLocks noGrp="1"/>
          </p:cNvSpPr>
          <p:nvPr>
            <p:ph type="body" idx="2"/>
          </p:nvPr>
        </p:nvSpPr>
        <p:spPr>
          <a:xfrm>
            <a:off x="6292681" y="1989437"/>
            <a:ext cx="5181600" cy="4187525"/>
          </a:xfrm>
          <a:prstGeom prst="rect">
            <a:avLst/>
          </a:prstGeom>
          <a:noFill/>
          <a:ln>
            <a:noFill/>
          </a:ln>
        </p:spPr>
        <p:txBody>
          <a:bodyPr spcFirstLastPara="1" wrap="square" lIns="91425" tIns="45700" rIns="91425" bIns="45700" anchor="t" anchorCtr="0">
            <a:normAutofit/>
          </a:bodyPr>
          <a:lstStyle>
            <a:lvl1pPr marL="457200" lvl="0" indent="-342900" algn="l">
              <a:lnSpc>
                <a:spcPct val="200000"/>
              </a:lnSpc>
              <a:spcBef>
                <a:spcPts val="0"/>
              </a:spcBef>
              <a:spcAft>
                <a:spcPts val="0"/>
              </a:spcAft>
              <a:buClr>
                <a:schemeClr val="dk1"/>
              </a:buClr>
              <a:buSzPts val="1800"/>
              <a:buChar char="•"/>
              <a:defRPr sz="1800" b="0" i="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14" name="Google Shape;39;p196">
            <a:extLst>
              <a:ext uri="{FF2B5EF4-FFF2-40B4-BE49-F238E27FC236}">
                <a16:creationId xmlns:a16="http://schemas.microsoft.com/office/drawing/2014/main" id="{25E91671-C622-C74F-914D-600359082E5F}"/>
              </a:ext>
            </a:extLst>
          </p:cNvPr>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15" name="Google Shape;41;p196">
            <a:extLst>
              <a:ext uri="{FF2B5EF4-FFF2-40B4-BE49-F238E27FC236}">
                <a16:creationId xmlns:a16="http://schemas.microsoft.com/office/drawing/2014/main" id="{A7BDB0F8-753F-6943-B5CF-B78A233AF63F}"/>
              </a:ext>
            </a:extLst>
          </p:cNvPr>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6" name="Google Shape;41;p196">
            <a:extLst>
              <a:ext uri="{FF2B5EF4-FFF2-40B4-BE49-F238E27FC236}">
                <a16:creationId xmlns:a16="http://schemas.microsoft.com/office/drawing/2014/main" id="{5B004DE9-34E3-AD45-A4A8-EBC75D277F21}"/>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Tree>
    <p:extLst>
      <p:ext uri="{BB962C8B-B14F-4D97-AF65-F5344CB8AC3E}">
        <p14:creationId xmlns:p14="http://schemas.microsoft.com/office/powerpoint/2010/main" val="325720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reserve="1">
  <p:cSld name="1_Two Content">
    <p:spTree>
      <p:nvGrpSpPr>
        <p:cNvPr id="1" name="Shape 35"/>
        <p:cNvGrpSpPr/>
        <p:nvPr/>
      </p:nvGrpSpPr>
      <p:grpSpPr>
        <a:xfrm>
          <a:off x="0" y="0"/>
          <a:ext cx="0" cy="0"/>
          <a:chOff x="0" y="0"/>
          <a:chExt cx="0" cy="0"/>
        </a:xfrm>
      </p:grpSpPr>
      <p:pic>
        <p:nvPicPr>
          <p:cNvPr id="5" name="Picture 4" descr="Background pattern&#10;&#10;Description automatically generated with medium confidence">
            <a:extLst>
              <a:ext uri="{FF2B5EF4-FFF2-40B4-BE49-F238E27FC236}">
                <a16:creationId xmlns:a16="http://schemas.microsoft.com/office/drawing/2014/main" id="{67363045-FA1E-6D47-9D36-D0A0B2224DAF}"/>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7" name="Picture 6" descr="Rectangle&#10;&#10;Description automatically generated with medium confidence">
            <a:extLst>
              <a:ext uri="{FF2B5EF4-FFF2-40B4-BE49-F238E27FC236}">
                <a16:creationId xmlns:a16="http://schemas.microsoft.com/office/drawing/2014/main" id="{042CF3C2-A578-9448-99AC-89A3B8676E8B}"/>
              </a:ext>
            </a:extLst>
          </p:cNvPr>
          <p:cNvPicPr>
            <a:picLocks noChangeAspect="1"/>
          </p:cNvPicPr>
          <p:nvPr userDrawn="1"/>
        </p:nvPicPr>
        <p:blipFill>
          <a:blip r:embed="rId3"/>
          <a:stretch>
            <a:fillRect/>
          </a:stretch>
        </p:blipFill>
        <p:spPr>
          <a:xfrm>
            <a:off x="0" y="0"/>
            <a:ext cx="12204700" cy="6883400"/>
          </a:xfrm>
          <a:prstGeom prst="rect">
            <a:avLst/>
          </a:prstGeom>
        </p:spPr>
      </p:pic>
      <p:sp>
        <p:nvSpPr>
          <p:cNvPr id="36" name="Google Shape;36;p196"/>
          <p:cNvSpPr txBox="1">
            <a:spLocks noGrp="1"/>
          </p:cNvSpPr>
          <p:nvPr>
            <p:ph type="title"/>
          </p:nvPr>
        </p:nvSpPr>
        <p:spPr>
          <a:xfrm>
            <a:off x="650487" y="2515394"/>
            <a:ext cx="4940643"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sz="3200" b="0" i="0">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sp>
        <p:nvSpPr>
          <p:cNvPr id="37" name="Google Shape;37;p196"/>
          <p:cNvSpPr txBox="1">
            <a:spLocks noGrp="1"/>
          </p:cNvSpPr>
          <p:nvPr>
            <p:ph type="body" idx="1"/>
          </p:nvPr>
        </p:nvSpPr>
        <p:spPr>
          <a:xfrm>
            <a:off x="6746788" y="1027906"/>
            <a:ext cx="4727492" cy="779463"/>
          </a:xfrm>
          <a:prstGeom prst="rect">
            <a:avLst/>
          </a:prstGeom>
          <a:noFill/>
          <a:ln>
            <a:noFill/>
          </a:ln>
        </p:spPr>
        <p:txBody>
          <a:bodyPr spcFirstLastPara="1" wrap="square" lIns="91425" tIns="45700" rIns="91425" bIns="45700" anchor="b" anchorCtr="0">
            <a:normAutofit/>
          </a:bodyPr>
          <a:lstStyle>
            <a:lvl1pPr marL="0" lvl="0" indent="-342900" algn="l">
              <a:lnSpc>
                <a:spcPct val="90000"/>
              </a:lnSpc>
              <a:spcBef>
                <a:spcPts val="1000"/>
              </a:spcBef>
              <a:spcAft>
                <a:spcPts val="0"/>
              </a:spcAft>
              <a:buClr>
                <a:schemeClr val="dk1"/>
              </a:buClr>
              <a:buSzPts val="1800"/>
              <a:buNone/>
              <a:defRPr sz="2200" b="0" i="0">
                <a:solidFill>
                  <a:srgbClr val="303340"/>
                </a:solidFill>
                <a:latin typeface="Montserrat Medium"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38" name="Google Shape;38;p196"/>
          <p:cNvSpPr txBox="1">
            <a:spLocks noGrp="1"/>
          </p:cNvSpPr>
          <p:nvPr>
            <p:ph type="body" idx="2"/>
          </p:nvPr>
        </p:nvSpPr>
        <p:spPr>
          <a:xfrm>
            <a:off x="6746789" y="1989437"/>
            <a:ext cx="4727492" cy="4187525"/>
          </a:xfrm>
          <a:prstGeom prst="rect">
            <a:avLst/>
          </a:prstGeom>
          <a:noFill/>
          <a:ln>
            <a:noFill/>
          </a:ln>
        </p:spPr>
        <p:txBody>
          <a:bodyPr spcFirstLastPara="1" wrap="square" lIns="91425" tIns="45700" rIns="91425" bIns="45700" anchor="t" anchorCtr="0">
            <a:normAutofit/>
          </a:bodyPr>
          <a:lstStyle>
            <a:lvl1pPr marL="0" lvl="0" indent="-342900" algn="l">
              <a:lnSpc>
                <a:spcPct val="200000"/>
              </a:lnSpc>
              <a:spcBef>
                <a:spcPts val="0"/>
              </a:spcBef>
              <a:spcAft>
                <a:spcPts val="0"/>
              </a:spcAft>
              <a:buClr>
                <a:schemeClr val="dk1"/>
              </a:buClr>
              <a:buSzPts val="1800"/>
              <a:buNone/>
              <a:defRPr sz="1800" b="0" i="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14" name="Google Shape;39;p196">
            <a:extLst>
              <a:ext uri="{FF2B5EF4-FFF2-40B4-BE49-F238E27FC236}">
                <a16:creationId xmlns:a16="http://schemas.microsoft.com/office/drawing/2014/main" id="{EC979F8E-BC54-E742-B7D4-1100EC929FB1}"/>
              </a:ext>
            </a:extLst>
          </p:cNvPr>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15" name="Google Shape;41;p196">
            <a:extLst>
              <a:ext uri="{FF2B5EF4-FFF2-40B4-BE49-F238E27FC236}">
                <a16:creationId xmlns:a16="http://schemas.microsoft.com/office/drawing/2014/main" id="{AA2EFD6B-7651-1E4B-9248-DD224217CC90}"/>
              </a:ext>
            </a:extLst>
          </p:cNvPr>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6" name="Google Shape;41;p196">
            <a:extLst>
              <a:ext uri="{FF2B5EF4-FFF2-40B4-BE49-F238E27FC236}">
                <a16:creationId xmlns:a16="http://schemas.microsoft.com/office/drawing/2014/main" id="{8090BC20-D2D4-8546-9F51-68A0F8725569}"/>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Tree>
    <p:extLst>
      <p:ext uri="{BB962C8B-B14F-4D97-AF65-F5344CB8AC3E}">
        <p14:creationId xmlns:p14="http://schemas.microsoft.com/office/powerpoint/2010/main" val="1095911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reserve="1">
  <p:cSld name="1_Two Content">
    <p:spTree>
      <p:nvGrpSpPr>
        <p:cNvPr id="1" name="Shape 35"/>
        <p:cNvGrpSpPr/>
        <p:nvPr/>
      </p:nvGrpSpPr>
      <p:grpSpPr>
        <a:xfrm>
          <a:off x="0" y="0"/>
          <a:ext cx="0" cy="0"/>
          <a:chOff x="0" y="0"/>
          <a:chExt cx="0" cy="0"/>
        </a:xfrm>
      </p:grpSpPr>
      <p:pic>
        <p:nvPicPr>
          <p:cNvPr id="3" name="Picture 2" descr="A group of people sitting on the grass by a building&#10;&#10;Description automatically generated with low confidence">
            <a:extLst>
              <a:ext uri="{FF2B5EF4-FFF2-40B4-BE49-F238E27FC236}">
                <a16:creationId xmlns:a16="http://schemas.microsoft.com/office/drawing/2014/main" id="{64AD117E-AB71-7841-8437-E9B4F6D41CFA}"/>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7" name="Picture 6" descr="Rectangle&#10;&#10;Description automatically generated with medium confidence">
            <a:extLst>
              <a:ext uri="{FF2B5EF4-FFF2-40B4-BE49-F238E27FC236}">
                <a16:creationId xmlns:a16="http://schemas.microsoft.com/office/drawing/2014/main" id="{042CF3C2-A578-9448-99AC-89A3B8676E8B}"/>
              </a:ext>
            </a:extLst>
          </p:cNvPr>
          <p:cNvPicPr>
            <a:picLocks noChangeAspect="1"/>
          </p:cNvPicPr>
          <p:nvPr userDrawn="1"/>
        </p:nvPicPr>
        <p:blipFill>
          <a:blip r:embed="rId3"/>
          <a:stretch>
            <a:fillRect/>
          </a:stretch>
        </p:blipFill>
        <p:spPr>
          <a:xfrm>
            <a:off x="0" y="0"/>
            <a:ext cx="12204700" cy="6883400"/>
          </a:xfrm>
          <a:prstGeom prst="rect">
            <a:avLst/>
          </a:prstGeom>
        </p:spPr>
      </p:pic>
      <p:sp>
        <p:nvSpPr>
          <p:cNvPr id="36" name="Google Shape;36;p196"/>
          <p:cNvSpPr txBox="1">
            <a:spLocks noGrp="1"/>
          </p:cNvSpPr>
          <p:nvPr>
            <p:ph type="title"/>
          </p:nvPr>
        </p:nvSpPr>
        <p:spPr>
          <a:xfrm>
            <a:off x="650487" y="2515394"/>
            <a:ext cx="4940643"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sz="3200" b="0" i="0">
                <a:solidFill>
                  <a:schemeClr val="bg1"/>
                </a:solidFill>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sp>
        <p:nvSpPr>
          <p:cNvPr id="37" name="Google Shape;37;p196"/>
          <p:cNvSpPr txBox="1">
            <a:spLocks noGrp="1"/>
          </p:cNvSpPr>
          <p:nvPr>
            <p:ph type="body" idx="1"/>
          </p:nvPr>
        </p:nvSpPr>
        <p:spPr>
          <a:xfrm>
            <a:off x="6746788" y="1027906"/>
            <a:ext cx="4727492" cy="779463"/>
          </a:xfrm>
          <a:prstGeom prst="rect">
            <a:avLst/>
          </a:prstGeom>
          <a:noFill/>
          <a:ln>
            <a:noFill/>
          </a:ln>
        </p:spPr>
        <p:txBody>
          <a:bodyPr spcFirstLastPara="1" wrap="square" lIns="91425" tIns="45700" rIns="91425" bIns="45700" anchor="b" anchorCtr="0">
            <a:normAutofit/>
          </a:bodyPr>
          <a:lstStyle>
            <a:lvl1pPr marL="0" lvl="0" indent="-342900" algn="l">
              <a:lnSpc>
                <a:spcPct val="90000"/>
              </a:lnSpc>
              <a:spcBef>
                <a:spcPts val="1000"/>
              </a:spcBef>
              <a:spcAft>
                <a:spcPts val="0"/>
              </a:spcAft>
              <a:buClr>
                <a:schemeClr val="dk1"/>
              </a:buClr>
              <a:buSzPts val="1800"/>
              <a:buNone/>
              <a:defRPr sz="2200" b="0" i="0">
                <a:solidFill>
                  <a:srgbClr val="303340"/>
                </a:solidFill>
                <a:latin typeface="Montserrat Medium"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38" name="Google Shape;38;p196"/>
          <p:cNvSpPr txBox="1">
            <a:spLocks noGrp="1"/>
          </p:cNvSpPr>
          <p:nvPr>
            <p:ph type="body" idx="2"/>
          </p:nvPr>
        </p:nvSpPr>
        <p:spPr>
          <a:xfrm>
            <a:off x="6746789" y="1989437"/>
            <a:ext cx="4727492" cy="4187525"/>
          </a:xfrm>
          <a:prstGeom prst="rect">
            <a:avLst/>
          </a:prstGeom>
          <a:noFill/>
          <a:ln>
            <a:noFill/>
          </a:ln>
        </p:spPr>
        <p:txBody>
          <a:bodyPr spcFirstLastPara="1" wrap="square" lIns="91425" tIns="45700" rIns="91425" bIns="45700" anchor="t" anchorCtr="0">
            <a:normAutofit/>
          </a:bodyPr>
          <a:lstStyle>
            <a:lvl1pPr marL="0" lvl="0" indent="-342900" algn="l">
              <a:lnSpc>
                <a:spcPct val="200000"/>
              </a:lnSpc>
              <a:spcBef>
                <a:spcPts val="0"/>
              </a:spcBef>
              <a:spcAft>
                <a:spcPts val="0"/>
              </a:spcAft>
              <a:buClr>
                <a:schemeClr val="dk1"/>
              </a:buClr>
              <a:buSzPts val="1800"/>
              <a:buNone/>
              <a:defRPr sz="1800" b="0" i="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12" name="Google Shape;39;p196">
            <a:extLst>
              <a:ext uri="{FF2B5EF4-FFF2-40B4-BE49-F238E27FC236}">
                <a16:creationId xmlns:a16="http://schemas.microsoft.com/office/drawing/2014/main" id="{CAF48CEB-1D5C-0847-9ED5-EF61DEE164E3}"/>
              </a:ext>
            </a:extLst>
          </p:cNvPr>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13" name="Google Shape;41;p196">
            <a:extLst>
              <a:ext uri="{FF2B5EF4-FFF2-40B4-BE49-F238E27FC236}">
                <a16:creationId xmlns:a16="http://schemas.microsoft.com/office/drawing/2014/main" id="{CF3F3CD3-FC7D-EB46-9593-5C3483D4DB80}"/>
              </a:ext>
            </a:extLst>
          </p:cNvPr>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4" name="Google Shape;41;p196">
            <a:extLst>
              <a:ext uri="{FF2B5EF4-FFF2-40B4-BE49-F238E27FC236}">
                <a16:creationId xmlns:a16="http://schemas.microsoft.com/office/drawing/2014/main" id="{C380B7EE-1383-D647-A32D-E2AF3C6442A0}"/>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Tree>
    <p:extLst>
      <p:ext uri="{BB962C8B-B14F-4D97-AF65-F5344CB8AC3E}">
        <p14:creationId xmlns:p14="http://schemas.microsoft.com/office/powerpoint/2010/main" val="1199823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reserve="1">
  <p:cSld name="1_Two Content">
    <p:spTree>
      <p:nvGrpSpPr>
        <p:cNvPr id="1" name="Shape 35"/>
        <p:cNvGrpSpPr/>
        <p:nvPr/>
      </p:nvGrpSpPr>
      <p:grpSpPr>
        <a:xfrm>
          <a:off x="0" y="0"/>
          <a:ext cx="0" cy="0"/>
          <a:chOff x="0" y="0"/>
          <a:chExt cx="0" cy="0"/>
        </a:xfrm>
      </p:grpSpPr>
      <p:pic>
        <p:nvPicPr>
          <p:cNvPr id="3" name="Picture 2" descr="A view of the earth from space&#10;&#10;Description automatically generated with medium confidence">
            <a:extLst>
              <a:ext uri="{FF2B5EF4-FFF2-40B4-BE49-F238E27FC236}">
                <a16:creationId xmlns:a16="http://schemas.microsoft.com/office/drawing/2014/main" id="{28A3A080-AF4E-7B45-81DD-22647D237CEF}"/>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7" name="Picture 6" descr="Rectangle&#10;&#10;Description automatically generated with medium confidence">
            <a:extLst>
              <a:ext uri="{FF2B5EF4-FFF2-40B4-BE49-F238E27FC236}">
                <a16:creationId xmlns:a16="http://schemas.microsoft.com/office/drawing/2014/main" id="{042CF3C2-A578-9448-99AC-89A3B8676E8B}"/>
              </a:ext>
            </a:extLst>
          </p:cNvPr>
          <p:cNvPicPr>
            <a:picLocks noChangeAspect="1"/>
          </p:cNvPicPr>
          <p:nvPr userDrawn="1"/>
        </p:nvPicPr>
        <p:blipFill>
          <a:blip r:embed="rId3"/>
          <a:stretch>
            <a:fillRect/>
          </a:stretch>
        </p:blipFill>
        <p:spPr>
          <a:xfrm>
            <a:off x="0" y="0"/>
            <a:ext cx="12204700" cy="6883400"/>
          </a:xfrm>
          <a:prstGeom prst="rect">
            <a:avLst/>
          </a:prstGeom>
        </p:spPr>
      </p:pic>
      <p:sp>
        <p:nvSpPr>
          <p:cNvPr id="36" name="Google Shape;36;p196"/>
          <p:cNvSpPr txBox="1">
            <a:spLocks noGrp="1"/>
          </p:cNvSpPr>
          <p:nvPr>
            <p:ph type="title"/>
          </p:nvPr>
        </p:nvSpPr>
        <p:spPr>
          <a:xfrm>
            <a:off x="650487" y="2515394"/>
            <a:ext cx="4940643"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sz="3200" b="0" i="0">
                <a:solidFill>
                  <a:srgbClr val="184C47"/>
                </a:solidFill>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sp>
        <p:nvSpPr>
          <p:cNvPr id="37" name="Google Shape;37;p196"/>
          <p:cNvSpPr txBox="1">
            <a:spLocks noGrp="1"/>
          </p:cNvSpPr>
          <p:nvPr>
            <p:ph type="body" idx="1"/>
          </p:nvPr>
        </p:nvSpPr>
        <p:spPr>
          <a:xfrm>
            <a:off x="7253416" y="518984"/>
            <a:ext cx="4220864" cy="1334530"/>
          </a:xfrm>
          <a:prstGeom prst="rect">
            <a:avLst/>
          </a:prstGeom>
          <a:noFill/>
          <a:ln>
            <a:noFill/>
          </a:ln>
        </p:spPr>
        <p:txBody>
          <a:bodyPr spcFirstLastPara="1" wrap="square" lIns="91425" tIns="45700" rIns="91425" bIns="45700" anchor="b" anchorCtr="0">
            <a:normAutofit/>
          </a:bodyPr>
          <a:lstStyle>
            <a:lvl1pPr marL="0" lvl="0" indent="-342900" algn="l">
              <a:lnSpc>
                <a:spcPct val="90000"/>
              </a:lnSpc>
              <a:spcBef>
                <a:spcPts val="1000"/>
              </a:spcBef>
              <a:spcAft>
                <a:spcPts val="0"/>
              </a:spcAft>
              <a:buClr>
                <a:schemeClr val="dk1"/>
              </a:buClr>
              <a:buSzPts val="1800"/>
              <a:buNone/>
              <a:defRPr sz="2200" b="0" i="0">
                <a:solidFill>
                  <a:srgbClr val="303340"/>
                </a:solidFill>
                <a:latin typeface="Montserrat Medium"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38" name="Google Shape;38;p196"/>
          <p:cNvSpPr txBox="1">
            <a:spLocks noGrp="1"/>
          </p:cNvSpPr>
          <p:nvPr>
            <p:ph type="body" idx="2"/>
          </p:nvPr>
        </p:nvSpPr>
        <p:spPr>
          <a:xfrm>
            <a:off x="7253415" y="1989437"/>
            <a:ext cx="4220865" cy="4187525"/>
          </a:xfrm>
          <a:prstGeom prst="rect">
            <a:avLst/>
          </a:prstGeom>
          <a:noFill/>
          <a:ln>
            <a:noFill/>
          </a:ln>
        </p:spPr>
        <p:txBody>
          <a:bodyPr spcFirstLastPara="1" wrap="square" lIns="91425" tIns="45700" rIns="91425" bIns="45700" anchor="t" anchorCtr="0">
            <a:normAutofit/>
          </a:bodyPr>
          <a:lstStyle>
            <a:lvl1pPr marL="0" lvl="0" indent="-342900" algn="l">
              <a:lnSpc>
                <a:spcPct val="200000"/>
              </a:lnSpc>
              <a:spcBef>
                <a:spcPts val="0"/>
              </a:spcBef>
              <a:spcAft>
                <a:spcPts val="0"/>
              </a:spcAft>
              <a:buClr>
                <a:schemeClr val="dk1"/>
              </a:buClr>
              <a:buSzPts val="1800"/>
              <a:buNone/>
              <a:defRPr sz="1800" b="0" i="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39" name="Google Shape;39;p196"/>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41" name="Google Shape;41;p196"/>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2" name="Google Shape;41;p196">
            <a:extLst>
              <a:ext uri="{FF2B5EF4-FFF2-40B4-BE49-F238E27FC236}">
                <a16:creationId xmlns:a16="http://schemas.microsoft.com/office/drawing/2014/main" id="{4B79C705-3157-B240-ADE7-4A695F1675AF}"/>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Tree>
    <p:extLst>
      <p:ext uri="{BB962C8B-B14F-4D97-AF65-F5344CB8AC3E}">
        <p14:creationId xmlns:p14="http://schemas.microsoft.com/office/powerpoint/2010/main" val="2252327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5"/>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6D3AD148-2148-9F43-A4E6-EBF9A9433DE8}"/>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7" name="Picture 6" descr="Rectangle&#10;&#10;Description automatically generated with medium confidence">
            <a:extLst>
              <a:ext uri="{FF2B5EF4-FFF2-40B4-BE49-F238E27FC236}">
                <a16:creationId xmlns:a16="http://schemas.microsoft.com/office/drawing/2014/main" id="{042CF3C2-A578-9448-99AC-89A3B8676E8B}"/>
              </a:ext>
            </a:extLst>
          </p:cNvPr>
          <p:cNvPicPr>
            <a:picLocks noChangeAspect="1"/>
          </p:cNvPicPr>
          <p:nvPr userDrawn="1"/>
        </p:nvPicPr>
        <p:blipFill>
          <a:blip r:embed="rId3"/>
          <a:stretch>
            <a:fillRect/>
          </a:stretch>
        </p:blipFill>
        <p:spPr>
          <a:xfrm>
            <a:off x="0" y="0"/>
            <a:ext cx="12204700" cy="6883400"/>
          </a:xfrm>
          <a:prstGeom prst="rect">
            <a:avLst/>
          </a:prstGeom>
        </p:spPr>
      </p:pic>
      <p:pic>
        <p:nvPicPr>
          <p:cNvPr id="3" name="Picture 2" descr="A picture containing rectangle&#10;&#10;Description automatically generated">
            <a:extLst>
              <a:ext uri="{FF2B5EF4-FFF2-40B4-BE49-F238E27FC236}">
                <a16:creationId xmlns:a16="http://schemas.microsoft.com/office/drawing/2014/main" id="{FC00FFC2-681B-BC45-9700-B983C8B9E99F}"/>
              </a:ext>
            </a:extLst>
          </p:cNvPr>
          <p:cNvPicPr>
            <a:picLocks noChangeAspect="1"/>
          </p:cNvPicPr>
          <p:nvPr userDrawn="1"/>
        </p:nvPicPr>
        <p:blipFill>
          <a:blip r:embed="rId4"/>
          <a:stretch>
            <a:fillRect/>
          </a:stretch>
        </p:blipFill>
        <p:spPr>
          <a:xfrm>
            <a:off x="0" y="0"/>
            <a:ext cx="12204700" cy="6883400"/>
          </a:xfrm>
          <a:prstGeom prst="rect">
            <a:avLst/>
          </a:prstGeom>
        </p:spPr>
      </p:pic>
      <p:sp>
        <p:nvSpPr>
          <p:cNvPr id="38" name="Google Shape;38;p196"/>
          <p:cNvSpPr txBox="1">
            <a:spLocks noGrp="1"/>
          </p:cNvSpPr>
          <p:nvPr>
            <p:ph type="body" idx="2"/>
          </p:nvPr>
        </p:nvSpPr>
        <p:spPr>
          <a:xfrm>
            <a:off x="5177482" y="2607276"/>
            <a:ext cx="6042454" cy="2298356"/>
          </a:xfrm>
          <a:prstGeom prst="rect">
            <a:avLst/>
          </a:prstGeom>
          <a:noFill/>
          <a:ln>
            <a:noFill/>
          </a:ln>
        </p:spPr>
        <p:txBody>
          <a:bodyPr spcFirstLastPara="1" wrap="square" lIns="91425" tIns="45700" rIns="91425" bIns="45700" anchor="t" anchorCtr="0">
            <a:normAutofit/>
          </a:bodyPr>
          <a:lstStyle>
            <a:lvl1pPr marL="0" lvl="0" indent="-342900" algn="ctr">
              <a:lnSpc>
                <a:spcPct val="200000"/>
              </a:lnSpc>
              <a:spcBef>
                <a:spcPts val="0"/>
              </a:spcBef>
              <a:spcAft>
                <a:spcPts val="0"/>
              </a:spcAft>
              <a:buClr>
                <a:schemeClr val="dk1"/>
              </a:buClr>
              <a:buSzPts val="1800"/>
              <a:buNone/>
              <a:defRPr sz="1800" b="0" i="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39" name="Google Shape;39;p196"/>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41" name="Google Shape;41;p196"/>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2" name="Google Shape;41;p196">
            <a:extLst>
              <a:ext uri="{FF2B5EF4-FFF2-40B4-BE49-F238E27FC236}">
                <a16:creationId xmlns:a16="http://schemas.microsoft.com/office/drawing/2014/main" id="{4B79C705-3157-B240-ADE7-4A695F1675AF}"/>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
        <p:nvSpPr>
          <p:cNvPr id="10" name="Oval 9">
            <a:extLst>
              <a:ext uri="{FF2B5EF4-FFF2-40B4-BE49-F238E27FC236}">
                <a16:creationId xmlns:a16="http://schemas.microsoft.com/office/drawing/2014/main" id="{E79E5DAC-ED76-3A42-B8C3-FE2138E7CCB8}"/>
              </a:ext>
            </a:extLst>
          </p:cNvPr>
          <p:cNvSpPr/>
          <p:nvPr userDrawn="1"/>
        </p:nvSpPr>
        <p:spPr>
          <a:xfrm>
            <a:off x="747585" y="1729946"/>
            <a:ext cx="3682313" cy="36946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6522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pic>
        <p:nvPicPr>
          <p:cNvPr id="27" name="Picture 26" descr="A picture containing outdoor, mountain, nature, day&#10;&#10;Description automatically generated">
            <a:extLst>
              <a:ext uri="{FF2B5EF4-FFF2-40B4-BE49-F238E27FC236}">
                <a16:creationId xmlns:a16="http://schemas.microsoft.com/office/drawing/2014/main" id="{F745F880-F25B-D642-8C98-0A061374B87F}"/>
              </a:ext>
            </a:extLst>
          </p:cNvPr>
          <p:cNvPicPr>
            <a:picLocks noChangeAspect="1"/>
          </p:cNvPicPr>
          <p:nvPr userDrawn="1"/>
        </p:nvPicPr>
        <p:blipFill>
          <a:blip r:embed="rId2"/>
          <a:stretch>
            <a:fillRect/>
          </a:stretch>
        </p:blipFill>
        <p:spPr>
          <a:xfrm>
            <a:off x="0" y="0"/>
            <a:ext cx="12204700" cy="6883400"/>
          </a:xfrm>
          <a:prstGeom prst="rect">
            <a:avLst/>
          </a:prstGeom>
        </p:spPr>
      </p:pic>
      <p:grpSp>
        <p:nvGrpSpPr>
          <p:cNvPr id="13" name="Group 12">
            <a:extLst>
              <a:ext uri="{FF2B5EF4-FFF2-40B4-BE49-F238E27FC236}">
                <a16:creationId xmlns:a16="http://schemas.microsoft.com/office/drawing/2014/main" id="{23C44618-7465-3143-BE52-49F721837E42}"/>
              </a:ext>
            </a:extLst>
          </p:cNvPr>
          <p:cNvGrpSpPr/>
          <p:nvPr userDrawn="1"/>
        </p:nvGrpSpPr>
        <p:grpSpPr>
          <a:xfrm>
            <a:off x="2236573" y="1767016"/>
            <a:ext cx="7710616" cy="2970330"/>
            <a:chOff x="2236573" y="1767016"/>
            <a:chExt cx="7710616" cy="2970330"/>
          </a:xfrm>
        </p:grpSpPr>
        <p:sp>
          <p:nvSpPr>
            <p:cNvPr id="11" name="Rectangle 10">
              <a:extLst>
                <a:ext uri="{FF2B5EF4-FFF2-40B4-BE49-F238E27FC236}">
                  <a16:creationId xmlns:a16="http://schemas.microsoft.com/office/drawing/2014/main" id="{CB70AFF3-1565-354D-8161-19D4F3DC1534}"/>
                </a:ext>
              </a:extLst>
            </p:cNvPr>
            <p:cNvSpPr/>
            <p:nvPr userDrawn="1"/>
          </p:nvSpPr>
          <p:spPr>
            <a:xfrm>
              <a:off x="2236573" y="3148615"/>
              <a:ext cx="7710616" cy="1588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FA2CB1D-3530-DE40-8FAA-C81EA77A3B74}"/>
                </a:ext>
              </a:extLst>
            </p:cNvPr>
            <p:cNvSpPr/>
            <p:nvPr userDrawn="1"/>
          </p:nvSpPr>
          <p:spPr>
            <a:xfrm>
              <a:off x="2236573" y="1767016"/>
              <a:ext cx="7710616" cy="1366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descr="Logo&#10;&#10;Description automatically generated with medium confidence">
            <a:extLst>
              <a:ext uri="{FF2B5EF4-FFF2-40B4-BE49-F238E27FC236}">
                <a16:creationId xmlns:a16="http://schemas.microsoft.com/office/drawing/2014/main" id="{98837092-45C6-4548-8EC2-8D2ED7D2F507}"/>
              </a:ext>
            </a:extLst>
          </p:cNvPr>
          <p:cNvPicPr>
            <a:picLocks noChangeAspect="1"/>
          </p:cNvPicPr>
          <p:nvPr userDrawn="1"/>
        </p:nvPicPr>
        <p:blipFill>
          <a:blip r:embed="rId3"/>
          <a:stretch>
            <a:fillRect/>
          </a:stretch>
        </p:blipFill>
        <p:spPr>
          <a:xfrm>
            <a:off x="3811" y="0"/>
            <a:ext cx="12204700" cy="6883400"/>
          </a:xfrm>
          <a:prstGeom prst="rect">
            <a:avLst/>
          </a:prstGeom>
        </p:spPr>
      </p:pic>
      <p:sp>
        <p:nvSpPr>
          <p:cNvPr id="16" name="Google Shape;16;p193"/>
          <p:cNvSpPr txBox="1">
            <a:spLocks noGrp="1"/>
          </p:cNvSpPr>
          <p:nvPr>
            <p:ph type="ctrTitle" hasCustomPrompt="1"/>
          </p:nvPr>
        </p:nvSpPr>
        <p:spPr>
          <a:xfrm>
            <a:off x="2236573" y="3729851"/>
            <a:ext cx="7710616" cy="29656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3200" b="0" i="0">
                <a:solidFill>
                  <a:schemeClr val="bg1"/>
                </a:solidFill>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Title of Presentation</a:t>
            </a:r>
            <a:endParaRPr dirty="0"/>
          </a:p>
        </p:txBody>
      </p:sp>
      <p:sp>
        <p:nvSpPr>
          <p:cNvPr id="17" name="Google Shape;17;p193"/>
          <p:cNvSpPr txBox="1">
            <a:spLocks noGrp="1"/>
          </p:cNvSpPr>
          <p:nvPr>
            <p:ph type="subTitle" idx="1" hasCustomPrompt="1"/>
          </p:nvPr>
        </p:nvSpPr>
        <p:spPr>
          <a:xfrm>
            <a:off x="2236573" y="3956610"/>
            <a:ext cx="7710616" cy="47439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1600" b="0" i="0">
                <a:solidFill>
                  <a:schemeClr val="bg1"/>
                </a:solidFill>
                <a:latin typeface="Work Sans Medium" pitchFamily="2" charset="77"/>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dirty="0"/>
              <a:t>Presented by Name, Title</a:t>
            </a:r>
            <a:endParaRPr dirty="0"/>
          </a:p>
        </p:txBody>
      </p:sp>
    </p:spTree>
    <p:extLst>
      <p:ext uri="{BB962C8B-B14F-4D97-AF65-F5344CB8AC3E}">
        <p14:creationId xmlns:p14="http://schemas.microsoft.com/office/powerpoint/2010/main" val="201911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reserve="1">
  <p:cSld name="1_Two Content">
    <p:spTree>
      <p:nvGrpSpPr>
        <p:cNvPr id="1" name="Shape 35"/>
        <p:cNvGrpSpPr/>
        <p:nvPr/>
      </p:nvGrpSpPr>
      <p:grpSpPr>
        <a:xfrm>
          <a:off x="0" y="0"/>
          <a:ext cx="0" cy="0"/>
          <a:chOff x="0" y="0"/>
          <a:chExt cx="0" cy="0"/>
        </a:xfrm>
      </p:grpSpPr>
      <p:pic>
        <p:nvPicPr>
          <p:cNvPr id="5" name="Picture 4" descr="Background pattern&#10;&#10;Description automatically generated with medium confidence">
            <a:extLst>
              <a:ext uri="{FF2B5EF4-FFF2-40B4-BE49-F238E27FC236}">
                <a16:creationId xmlns:a16="http://schemas.microsoft.com/office/drawing/2014/main" id="{67363045-FA1E-6D47-9D36-D0A0B2224DAF}"/>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7" name="Picture 6" descr="Rectangle&#10;&#10;Description automatically generated with medium confidence">
            <a:extLst>
              <a:ext uri="{FF2B5EF4-FFF2-40B4-BE49-F238E27FC236}">
                <a16:creationId xmlns:a16="http://schemas.microsoft.com/office/drawing/2014/main" id="{042CF3C2-A578-9448-99AC-89A3B8676E8B}"/>
              </a:ext>
            </a:extLst>
          </p:cNvPr>
          <p:cNvPicPr>
            <a:picLocks noChangeAspect="1"/>
          </p:cNvPicPr>
          <p:nvPr userDrawn="1"/>
        </p:nvPicPr>
        <p:blipFill>
          <a:blip r:embed="rId3"/>
          <a:stretch>
            <a:fillRect/>
          </a:stretch>
        </p:blipFill>
        <p:spPr>
          <a:xfrm>
            <a:off x="0" y="0"/>
            <a:ext cx="12204700" cy="6883400"/>
          </a:xfrm>
          <a:prstGeom prst="rect">
            <a:avLst/>
          </a:prstGeom>
        </p:spPr>
      </p:pic>
      <p:sp>
        <p:nvSpPr>
          <p:cNvPr id="36" name="Google Shape;36;p196"/>
          <p:cNvSpPr txBox="1">
            <a:spLocks noGrp="1"/>
          </p:cNvSpPr>
          <p:nvPr>
            <p:ph type="title"/>
          </p:nvPr>
        </p:nvSpPr>
        <p:spPr>
          <a:xfrm>
            <a:off x="650487" y="2515394"/>
            <a:ext cx="4940643"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sz="3200" b="0" i="0">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37" name="Google Shape;37;p196"/>
          <p:cNvSpPr txBox="1">
            <a:spLocks noGrp="1"/>
          </p:cNvSpPr>
          <p:nvPr>
            <p:ph type="body" idx="1"/>
          </p:nvPr>
        </p:nvSpPr>
        <p:spPr>
          <a:xfrm>
            <a:off x="6746788" y="1027906"/>
            <a:ext cx="4727492" cy="779463"/>
          </a:xfrm>
          <a:prstGeom prst="rect">
            <a:avLst/>
          </a:prstGeom>
          <a:noFill/>
          <a:ln>
            <a:noFill/>
          </a:ln>
        </p:spPr>
        <p:txBody>
          <a:bodyPr spcFirstLastPara="1" wrap="square" lIns="91425" tIns="45700" rIns="91425" bIns="45700" anchor="b" anchorCtr="0">
            <a:normAutofit/>
          </a:bodyPr>
          <a:lstStyle>
            <a:lvl1pPr marL="0" lvl="0" indent="-342900" algn="l">
              <a:lnSpc>
                <a:spcPct val="90000"/>
              </a:lnSpc>
              <a:spcBef>
                <a:spcPts val="1000"/>
              </a:spcBef>
              <a:spcAft>
                <a:spcPts val="0"/>
              </a:spcAft>
              <a:buClr>
                <a:schemeClr val="dk1"/>
              </a:buClr>
              <a:buSzPts val="1800"/>
              <a:buNone/>
              <a:defRPr sz="2200" b="0" i="0">
                <a:solidFill>
                  <a:srgbClr val="303340"/>
                </a:solidFill>
                <a:latin typeface="Montserrat Medium"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8" name="Google Shape;38;p196"/>
          <p:cNvSpPr txBox="1">
            <a:spLocks noGrp="1"/>
          </p:cNvSpPr>
          <p:nvPr>
            <p:ph type="body" idx="2"/>
          </p:nvPr>
        </p:nvSpPr>
        <p:spPr>
          <a:xfrm>
            <a:off x="6746789" y="1989437"/>
            <a:ext cx="4727492" cy="4187525"/>
          </a:xfrm>
          <a:prstGeom prst="rect">
            <a:avLst/>
          </a:prstGeom>
          <a:noFill/>
          <a:ln>
            <a:noFill/>
          </a:ln>
        </p:spPr>
        <p:txBody>
          <a:bodyPr spcFirstLastPara="1" wrap="square" lIns="91425" tIns="45700" rIns="91425" bIns="45700" anchor="t" anchorCtr="0">
            <a:normAutofit/>
          </a:bodyPr>
          <a:lstStyle>
            <a:lvl1pPr marL="0" lvl="0" indent="-342900" algn="l">
              <a:lnSpc>
                <a:spcPct val="200000"/>
              </a:lnSpc>
              <a:spcBef>
                <a:spcPts val="0"/>
              </a:spcBef>
              <a:spcAft>
                <a:spcPts val="0"/>
              </a:spcAft>
              <a:buClr>
                <a:schemeClr val="dk1"/>
              </a:buClr>
              <a:buSzPts val="1800"/>
              <a:buNone/>
              <a:defRPr sz="1800" b="0" i="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4" name="Google Shape;39;p196">
            <a:extLst>
              <a:ext uri="{FF2B5EF4-FFF2-40B4-BE49-F238E27FC236}">
                <a16:creationId xmlns:a16="http://schemas.microsoft.com/office/drawing/2014/main" id="{EC979F8E-BC54-E742-B7D4-1100EC929FB1}"/>
              </a:ext>
            </a:extLst>
          </p:cNvPr>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15" name="Google Shape;41;p196">
            <a:extLst>
              <a:ext uri="{FF2B5EF4-FFF2-40B4-BE49-F238E27FC236}">
                <a16:creationId xmlns:a16="http://schemas.microsoft.com/office/drawing/2014/main" id="{AA2EFD6B-7651-1E4B-9248-DD224217CC90}"/>
              </a:ext>
            </a:extLst>
          </p:cNvPr>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6" name="Google Shape;41;p196">
            <a:extLst>
              <a:ext uri="{FF2B5EF4-FFF2-40B4-BE49-F238E27FC236}">
                <a16:creationId xmlns:a16="http://schemas.microsoft.com/office/drawing/2014/main" id="{8090BC20-D2D4-8546-9F51-68A0F8725569}"/>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Tree>
    <p:extLst>
      <p:ext uri="{BB962C8B-B14F-4D97-AF65-F5344CB8AC3E}">
        <p14:creationId xmlns:p14="http://schemas.microsoft.com/office/powerpoint/2010/main" val="3563272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5"/>
        <p:cNvGrpSpPr/>
        <p:nvPr/>
      </p:nvGrpSpPr>
      <p:grpSpPr>
        <a:xfrm>
          <a:off x="0" y="0"/>
          <a:ext cx="0" cy="0"/>
          <a:chOff x="0" y="0"/>
          <a:chExt cx="0" cy="0"/>
        </a:xfrm>
      </p:grpSpPr>
      <p:pic>
        <p:nvPicPr>
          <p:cNvPr id="5" name="Picture 4" descr="Background pattern&#10;&#10;Description automatically generated with medium confidence">
            <a:extLst>
              <a:ext uri="{FF2B5EF4-FFF2-40B4-BE49-F238E27FC236}">
                <a16:creationId xmlns:a16="http://schemas.microsoft.com/office/drawing/2014/main" id="{67363045-FA1E-6D47-9D36-D0A0B2224DAF}"/>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7" name="Picture 6" descr="Rectangle&#10;&#10;Description automatically generated with medium confidence">
            <a:extLst>
              <a:ext uri="{FF2B5EF4-FFF2-40B4-BE49-F238E27FC236}">
                <a16:creationId xmlns:a16="http://schemas.microsoft.com/office/drawing/2014/main" id="{042CF3C2-A578-9448-99AC-89A3B8676E8B}"/>
              </a:ext>
            </a:extLst>
          </p:cNvPr>
          <p:cNvPicPr>
            <a:picLocks noChangeAspect="1"/>
          </p:cNvPicPr>
          <p:nvPr userDrawn="1"/>
        </p:nvPicPr>
        <p:blipFill>
          <a:blip r:embed="rId3"/>
          <a:stretch>
            <a:fillRect/>
          </a:stretch>
        </p:blipFill>
        <p:spPr>
          <a:xfrm>
            <a:off x="0" y="0"/>
            <a:ext cx="12204700" cy="6883400"/>
          </a:xfrm>
          <a:prstGeom prst="rect">
            <a:avLst/>
          </a:prstGeom>
        </p:spPr>
      </p:pic>
      <p:sp>
        <p:nvSpPr>
          <p:cNvPr id="36" name="Google Shape;36;p196"/>
          <p:cNvSpPr txBox="1">
            <a:spLocks noGrp="1"/>
          </p:cNvSpPr>
          <p:nvPr>
            <p:ph type="title"/>
          </p:nvPr>
        </p:nvSpPr>
        <p:spPr>
          <a:xfrm>
            <a:off x="650487" y="2515394"/>
            <a:ext cx="4940643"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sz="3200" b="0" i="0">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37" name="Google Shape;37;p196"/>
          <p:cNvSpPr txBox="1">
            <a:spLocks noGrp="1"/>
          </p:cNvSpPr>
          <p:nvPr>
            <p:ph type="body" idx="1"/>
          </p:nvPr>
        </p:nvSpPr>
        <p:spPr>
          <a:xfrm>
            <a:off x="6292681" y="1027906"/>
            <a:ext cx="5181600" cy="779463"/>
          </a:xfrm>
          <a:prstGeom prst="rect">
            <a:avLst/>
          </a:prstGeom>
          <a:noFill/>
          <a:ln>
            <a:noFill/>
          </a:ln>
        </p:spPr>
        <p:txBody>
          <a:bodyPr spcFirstLastPara="1" wrap="square" lIns="91425" tIns="45700" rIns="91425" bIns="45700" anchor="b" anchorCtr="0">
            <a:normAutofit/>
          </a:bodyPr>
          <a:lstStyle>
            <a:lvl1pPr marL="0" lvl="0" indent="-342900" algn="l">
              <a:lnSpc>
                <a:spcPct val="90000"/>
              </a:lnSpc>
              <a:spcBef>
                <a:spcPts val="1000"/>
              </a:spcBef>
              <a:spcAft>
                <a:spcPts val="0"/>
              </a:spcAft>
              <a:buClr>
                <a:schemeClr val="dk1"/>
              </a:buClr>
              <a:buSzPts val="1800"/>
              <a:buNone/>
              <a:defRPr sz="2200" b="0" i="0">
                <a:solidFill>
                  <a:srgbClr val="303340"/>
                </a:solidFill>
                <a:latin typeface="Montserrat Medium"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8" name="Google Shape;38;p196"/>
          <p:cNvSpPr txBox="1">
            <a:spLocks noGrp="1"/>
          </p:cNvSpPr>
          <p:nvPr>
            <p:ph type="body" idx="2"/>
          </p:nvPr>
        </p:nvSpPr>
        <p:spPr>
          <a:xfrm>
            <a:off x="6292681" y="1989437"/>
            <a:ext cx="5181600" cy="4187525"/>
          </a:xfrm>
          <a:prstGeom prst="rect">
            <a:avLst/>
          </a:prstGeom>
          <a:noFill/>
          <a:ln>
            <a:noFill/>
          </a:ln>
        </p:spPr>
        <p:txBody>
          <a:bodyPr spcFirstLastPara="1" wrap="square" lIns="91425" tIns="45700" rIns="91425" bIns="45700" anchor="t" anchorCtr="0">
            <a:normAutofit/>
          </a:bodyPr>
          <a:lstStyle>
            <a:lvl1pPr marL="457200" lvl="0" indent="-342900" algn="l">
              <a:lnSpc>
                <a:spcPct val="200000"/>
              </a:lnSpc>
              <a:spcBef>
                <a:spcPts val="0"/>
              </a:spcBef>
              <a:spcAft>
                <a:spcPts val="0"/>
              </a:spcAft>
              <a:buClr>
                <a:schemeClr val="dk1"/>
              </a:buClr>
              <a:buSzPts val="1800"/>
              <a:buChar char="•"/>
              <a:defRPr sz="1800" b="0" i="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4" name="Google Shape;39;p196">
            <a:extLst>
              <a:ext uri="{FF2B5EF4-FFF2-40B4-BE49-F238E27FC236}">
                <a16:creationId xmlns:a16="http://schemas.microsoft.com/office/drawing/2014/main" id="{25E91671-C622-C74F-914D-600359082E5F}"/>
              </a:ext>
            </a:extLst>
          </p:cNvPr>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15" name="Google Shape;41;p196">
            <a:extLst>
              <a:ext uri="{FF2B5EF4-FFF2-40B4-BE49-F238E27FC236}">
                <a16:creationId xmlns:a16="http://schemas.microsoft.com/office/drawing/2014/main" id="{A7BDB0F8-753F-6943-B5CF-B78A233AF63F}"/>
              </a:ext>
            </a:extLst>
          </p:cNvPr>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6" name="Google Shape;41;p196">
            <a:extLst>
              <a:ext uri="{FF2B5EF4-FFF2-40B4-BE49-F238E27FC236}">
                <a16:creationId xmlns:a16="http://schemas.microsoft.com/office/drawing/2014/main" id="{5B004DE9-34E3-AD45-A4A8-EBC75D277F21}"/>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Tree>
    <p:extLst>
      <p:ext uri="{BB962C8B-B14F-4D97-AF65-F5344CB8AC3E}">
        <p14:creationId xmlns:p14="http://schemas.microsoft.com/office/powerpoint/2010/main" val="36416285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twoObj" preserve="1">
  <p:cSld name="1_Two Content">
    <p:spTree>
      <p:nvGrpSpPr>
        <p:cNvPr id="1" name="Shape 35"/>
        <p:cNvGrpSpPr/>
        <p:nvPr/>
      </p:nvGrpSpPr>
      <p:grpSpPr>
        <a:xfrm>
          <a:off x="0" y="0"/>
          <a:ext cx="0" cy="0"/>
          <a:chOff x="0" y="0"/>
          <a:chExt cx="0" cy="0"/>
        </a:xfrm>
      </p:grpSpPr>
      <p:pic>
        <p:nvPicPr>
          <p:cNvPr id="5" name="Picture 4" descr="Background pattern&#10;&#10;Description automatically generated with medium confidence">
            <a:extLst>
              <a:ext uri="{FF2B5EF4-FFF2-40B4-BE49-F238E27FC236}">
                <a16:creationId xmlns:a16="http://schemas.microsoft.com/office/drawing/2014/main" id="{67363045-FA1E-6D47-9D36-D0A0B2224DAF}"/>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7" name="Picture 6" descr="Rectangle&#10;&#10;Description automatically generated with medium confidence">
            <a:extLst>
              <a:ext uri="{FF2B5EF4-FFF2-40B4-BE49-F238E27FC236}">
                <a16:creationId xmlns:a16="http://schemas.microsoft.com/office/drawing/2014/main" id="{042CF3C2-A578-9448-99AC-89A3B8676E8B}"/>
              </a:ext>
            </a:extLst>
          </p:cNvPr>
          <p:cNvPicPr>
            <a:picLocks noChangeAspect="1"/>
          </p:cNvPicPr>
          <p:nvPr userDrawn="1"/>
        </p:nvPicPr>
        <p:blipFill>
          <a:blip r:embed="rId3"/>
          <a:stretch>
            <a:fillRect/>
          </a:stretch>
        </p:blipFill>
        <p:spPr>
          <a:xfrm>
            <a:off x="0" y="0"/>
            <a:ext cx="12204700" cy="6883400"/>
          </a:xfrm>
          <a:prstGeom prst="rect">
            <a:avLst/>
          </a:prstGeom>
        </p:spPr>
      </p:pic>
      <p:sp>
        <p:nvSpPr>
          <p:cNvPr id="36" name="Google Shape;36;p196"/>
          <p:cNvSpPr txBox="1">
            <a:spLocks noGrp="1"/>
          </p:cNvSpPr>
          <p:nvPr>
            <p:ph type="title"/>
          </p:nvPr>
        </p:nvSpPr>
        <p:spPr>
          <a:xfrm>
            <a:off x="650487" y="2515394"/>
            <a:ext cx="4940643"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sz="3200" b="0" i="0">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37" name="Google Shape;37;p196"/>
          <p:cNvSpPr txBox="1">
            <a:spLocks noGrp="1"/>
          </p:cNvSpPr>
          <p:nvPr>
            <p:ph type="body" idx="1"/>
          </p:nvPr>
        </p:nvSpPr>
        <p:spPr>
          <a:xfrm>
            <a:off x="6746788" y="1027906"/>
            <a:ext cx="4727492" cy="779463"/>
          </a:xfrm>
          <a:prstGeom prst="rect">
            <a:avLst/>
          </a:prstGeom>
          <a:noFill/>
          <a:ln>
            <a:noFill/>
          </a:ln>
        </p:spPr>
        <p:txBody>
          <a:bodyPr spcFirstLastPara="1" wrap="square" lIns="91425" tIns="45700" rIns="91425" bIns="45700" anchor="b" anchorCtr="0">
            <a:normAutofit/>
          </a:bodyPr>
          <a:lstStyle>
            <a:lvl1pPr marL="0" lvl="0" indent="-342900" algn="l">
              <a:lnSpc>
                <a:spcPct val="90000"/>
              </a:lnSpc>
              <a:spcBef>
                <a:spcPts val="1000"/>
              </a:spcBef>
              <a:spcAft>
                <a:spcPts val="0"/>
              </a:spcAft>
              <a:buClr>
                <a:schemeClr val="dk1"/>
              </a:buClr>
              <a:buSzPts val="1800"/>
              <a:buNone/>
              <a:defRPr sz="2200" b="0" i="0">
                <a:solidFill>
                  <a:srgbClr val="303340"/>
                </a:solidFill>
                <a:latin typeface="Montserrat Medium"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8" name="Google Shape;38;p196"/>
          <p:cNvSpPr txBox="1">
            <a:spLocks noGrp="1"/>
          </p:cNvSpPr>
          <p:nvPr>
            <p:ph type="body" idx="2"/>
          </p:nvPr>
        </p:nvSpPr>
        <p:spPr>
          <a:xfrm>
            <a:off x="6746789" y="1989437"/>
            <a:ext cx="4727492" cy="4187525"/>
          </a:xfrm>
          <a:prstGeom prst="rect">
            <a:avLst/>
          </a:prstGeom>
          <a:noFill/>
          <a:ln>
            <a:noFill/>
          </a:ln>
        </p:spPr>
        <p:txBody>
          <a:bodyPr spcFirstLastPara="1" wrap="square" lIns="91425" tIns="45700" rIns="91425" bIns="45700" anchor="t" anchorCtr="0">
            <a:normAutofit/>
          </a:bodyPr>
          <a:lstStyle>
            <a:lvl1pPr marL="0" lvl="0" indent="-342900" algn="l">
              <a:lnSpc>
                <a:spcPct val="200000"/>
              </a:lnSpc>
              <a:spcBef>
                <a:spcPts val="0"/>
              </a:spcBef>
              <a:spcAft>
                <a:spcPts val="0"/>
              </a:spcAft>
              <a:buClr>
                <a:schemeClr val="dk1"/>
              </a:buClr>
              <a:buSzPts val="1800"/>
              <a:buNone/>
              <a:defRPr sz="1800" b="0" i="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4" name="Google Shape;39;p196">
            <a:extLst>
              <a:ext uri="{FF2B5EF4-FFF2-40B4-BE49-F238E27FC236}">
                <a16:creationId xmlns:a16="http://schemas.microsoft.com/office/drawing/2014/main" id="{EC979F8E-BC54-E742-B7D4-1100EC929FB1}"/>
              </a:ext>
            </a:extLst>
          </p:cNvPr>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15" name="Google Shape;41;p196">
            <a:extLst>
              <a:ext uri="{FF2B5EF4-FFF2-40B4-BE49-F238E27FC236}">
                <a16:creationId xmlns:a16="http://schemas.microsoft.com/office/drawing/2014/main" id="{AA2EFD6B-7651-1E4B-9248-DD224217CC90}"/>
              </a:ext>
            </a:extLst>
          </p:cNvPr>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6" name="Google Shape;41;p196">
            <a:extLst>
              <a:ext uri="{FF2B5EF4-FFF2-40B4-BE49-F238E27FC236}">
                <a16:creationId xmlns:a16="http://schemas.microsoft.com/office/drawing/2014/main" id="{8090BC20-D2D4-8546-9F51-68A0F8725569}"/>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Tree>
    <p:extLst>
      <p:ext uri="{BB962C8B-B14F-4D97-AF65-F5344CB8AC3E}">
        <p14:creationId xmlns:p14="http://schemas.microsoft.com/office/powerpoint/2010/main" val="2871917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type="twoObj" preserve="1">
  <p:cSld name="1_Two Content">
    <p:spTree>
      <p:nvGrpSpPr>
        <p:cNvPr id="1" name="Shape 35"/>
        <p:cNvGrpSpPr/>
        <p:nvPr/>
      </p:nvGrpSpPr>
      <p:grpSpPr>
        <a:xfrm>
          <a:off x="0" y="0"/>
          <a:ext cx="0" cy="0"/>
          <a:chOff x="0" y="0"/>
          <a:chExt cx="0" cy="0"/>
        </a:xfrm>
      </p:grpSpPr>
      <p:pic>
        <p:nvPicPr>
          <p:cNvPr id="3" name="Picture 2" descr="A group of people sitting on the grass by a building&#10;&#10;Description automatically generated with low confidence">
            <a:extLst>
              <a:ext uri="{FF2B5EF4-FFF2-40B4-BE49-F238E27FC236}">
                <a16:creationId xmlns:a16="http://schemas.microsoft.com/office/drawing/2014/main" id="{64AD117E-AB71-7841-8437-E9B4F6D41CFA}"/>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7" name="Picture 6" descr="Rectangle&#10;&#10;Description automatically generated with medium confidence">
            <a:extLst>
              <a:ext uri="{FF2B5EF4-FFF2-40B4-BE49-F238E27FC236}">
                <a16:creationId xmlns:a16="http://schemas.microsoft.com/office/drawing/2014/main" id="{042CF3C2-A578-9448-99AC-89A3B8676E8B}"/>
              </a:ext>
            </a:extLst>
          </p:cNvPr>
          <p:cNvPicPr>
            <a:picLocks noChangeAspect="1"/>
          </p:cNvPicPr>
          <p:nvPr userDrawn="1"/>
        </p:nvPicPr>
        <p:blipFill>
          <a:blip r:embed="rId3"/>
          <a:stretch>
            <a:fillRect/>
          </a:stretch>
        </p:blipFill>
        <p:spPr>
          <a:xfrm>
            <a:off x="0" y="0"/>
            <a:ext cx="12204700" cy="6883400"/>
          </a:xfrm>
          <a:prstGeom prst="rect">
            <a:avLst/>
          </a:prstGeom>
        </p:spPr>
      </p:pic>
      <p:sp>
        <p:nvSpPr>
          <p:cNvPr id="36" name="Google Shape;36;p196"/>
          <p:cNvSpPr txBox="1">
            <a:spLocks noGrp="1"/>
          </p:cNvSpPr>
          <p:nvPr>
            <p:ph type="title"/>
          </p:nvPr>
        </p:nvSpPr>
        <p:spPr>
          <a:xfrm>
            <a:off x="650487" y="2515394"/>
            <a:ext cx="4940643"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sz="3200" b="0" i="0">
                <a:solidFill>
                  <a:schemeClr val="bg1"/>
                </a:solidFill>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37" name="Google Shape;37;p196"/>
          <p:cNvSpPr txBox="1">
            <a:spLocks noGrp="1"/>
          </p:cNvSpPr>
          <p:nvPr>
            <p:ph type="body" idx="1"/>
          </p:nvPr>
        </p:nvSpPr>
        <p:spPr>
          <a:xfrm>
            <a:off x="6746788" y="1027906"/>
            <a:ext cx="4727492" cy="779463"/>
          </a:xfrm>
          <a:prstGeom prst="rect">
            <a:avLst/>
          </a:prstGeom>
          <a:noFill/>
          <a:ln>
            <a:noFill/>
          </a:ln>
        </p:spPr>
        <p:txBody>
          <a:bodyPr spcFirstLastPara="1" wrap="square" lIns="91425" tIns="45700" rIns="91425" bIns="45700" anchor="b" anchorCtr="0">
            <a:normAutofit/>
          </a:bodyPr>
          <a:lstStyle>
            <a:lvl1pPr marL="0" lvl="0" indent="-342900" algn="l">
              <a:lnSpc>
                <a:spcPct val="90000"/>
              </a:lnSpc>
              <a:spcBef>
                <a:spcPts val="1000"/>
              </a:spcBef>
              <a:spcAft>
                <a:spcPts val="0"/>
              </a:spcAft>
              <a:buClr>
                <a:schemeClr val="dk1"/>
              </a:buClr>
              <a:buSzPts val="1800"/>
              <a:buNone/>
              <a:defRPr sz="2200" b="0" i="0">
                <a:solidFill>
                  <a:srgbClr val="303340"/>
                </a:solidFill>
                <a:latin typeface="Montserrat Medium"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8" name="Google Shape;38;p196"/>
          <p:cNvSpPr txBox="1">
            <a:spLocks noGrp="1"/>
          </p:cNvSpPr>
          <p:nvPr>
            <p:ph type="body" idx="2"/>
          </p:nvPr>
        </p:nvSpPr>
        <p:spPr>
          <a:xfrm>
            <a:off x="6746789" y="1989437"/>
            <a:ext cx="4727492" cy="4187525"/>
          </a:xfrm>
          <a:prstGeom prst="rect">
            <a:avLst/>
          </a:prstGeom>
          <a:noFill/>
          <a:ln>
            <a:noFill/>
          </a:ln>
        </p:spPr>
        <p:txBody>
          <a:bodyPr spcFirstLastPara="1" wrap="square" lIns="91425" tIns="45700" rIns="91425" bIns="45700" anchor="t" anchorCtr="0">
            <a:normAutofit/>
          </a:bodyPr>
          <a:lstStyle>
            <a:lvl1pPr marL="0" lvl="0" indent="-342900" algn="l">
              <a:lnSpc>
                <a:spcPct val="200000"/>
              </a:lnSpc>
              <a:spcBef>
                <a:spcPts val="0"/>
              </a:spcBef>
              <a:spcAft>
                <a:spcPts val="0"/>
              </a:spcAft>
              <a:buClr>
                <a:schemeClr val="dk1"/>
              </a:buClr>
              <a:buSzPts val="1800"/>
              <a:buNone/>
              <a:defRPr sz="1800" b="0" i="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2" name="Google Shape;39;p196">
            <a:extLst>
              <a:ext uri="{FF2B5EF4-FFF2-40B4-BE49-F238E27FC236}">
                <a16:creationId xmlns:a16="http://schemas.microsoft.com/office/drawing/2014/main" id="{CAF48CEB-1D5C-0847-9ED5-EF61DEE164E3}"/>
              </a:ext>
            </a:extLst>
          </p:cNvPr>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13" name="Google Shape;41;p196">
            <a:extLst>
              <a:ext uri="{FF2B5EF4-FFF2-40B4-BE49-F238E27FC236}">
                <a16:creationId xmlns:a16="http://schemas.microsoft.com/office/drawing/2014/main" id="{CF3F3CD3-FC7D-EB46-9593-5C3483D4DB80}"/>
              </a:ext>
            </a:extLst>
          </p:cNvPr>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4" name="Google Shape;41;p196">
            <a:extLst>
              <a:ext uri="{FF2B5EF4-FFF2-40B4-BE49-F238E27FC236}">
                <a16:creationId xmlns:a16="http://schemas.microsoft.com/office/drawing/2014/main" id="{C380B7EE-1383-D647-A32D-E2AF3C6442A0}"/>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Tree>
    <p:extLst>
      <p:ext uri="{BB962C8B-B14F-4D97-AF65-F5344CB8AC3E}">
        <p14:creationId xmlns:p14="http://schemas.microsoft.com/office/powerpoint/2010/main" val="29832144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5"/>
        <p:cNvGrpSpPr/>
        <p:nvPr/>
      </p:nvGrpSpPr>
      <p:grpSpPr>
        <a:xfrm>
          <a:off x="0" y="0"/>
          <a:ext cx="0" cy="0"/>
          <a:chOff x="0" y="0"/>
          <a:chExt cx="0" cy="0"/>
        </a:xfrm>
      </p:grpSpPr>
      <p:pic>
        <p:nvPicPr>
          <p:cNvPr id="4" name="Picture 3">
            <a:extLst>
              <a:ext uri="{FF2B5EF4-FFF2-40B4-BE49-F238E27FC236}">
                <a16:creationId xmlns:a16="http://schemas.microsoft.com/office/drawing/2014/main" id="{329F56EF-3BD3-2B48-BAD8-AE04FEA86847}"/>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7" name="Picture 6" descr="Rectangle&#10;&#10;Description automatically generated with medium confidence">
            <a:extLst>
              <a:ext uri="{FF2B5EF4-FFF2-40B4-BE49-F238E27FC236}">
                <a16:creationId xmlns:a16="http://schemas.microsoft.com/office/drawing/2014/main" id="{042CF3C2-A578-9448-99AC-89A3B8676E8B}"/>
              </a:ext>
            </a:extLst>
          </p:cNvPr>
          <p:cNvPicPr>
            <a:picLocks noChangeAspect="1"/>
          </p:cNvPicPr>
          <p:nvPr userDrawn="1"/>
        </p:nvPicPr>
        <p:blipFill>
          <a:blip r:embed="rId3"/>
          <a:stretch>
            <a:fillRect/>
          </a:stretch>
        </p:blipFill>
        <p:spPr>
          <a:xfrm>
            <a:off x="0" y="0"/>
            <a:ext cx="12204700" cy="6883400"/>
          </a:xfrm>
          <a:prstGeom prst="rect">
            <a:avLst/>
          </a:prstGeom>
        </p:spPr>
      </p:pic>
      <p:sp>
        <p:nvSpPr>
          <p:cNvPr id="36" name="Google Shape;36;p196"/>
          <p:cNvSpPr txBox="1">
            <a:spLocks noGrp="1"/>
          </p:cNvSpPr>
          <p:nvPr>
            <p:ph type="title"/>
          </p:nvPr>
        </p:nvSpPr>
        <p:spPr>
          <a:xfrm>
            <a:off x="650487" y="2515394"/>
            <a:ext cx="4940643"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sz="3200" b="0" i="0">
                <a:solidFill>
                  <a:srgbClr val="184C47"/>
                </a:solidFill>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37" name="Google Shape;37;p196"/>
          <p:cNvSpPr txBox="1">
            <a:spLocks noGrp="1"/>
          </p:cNvSpPr>
          <p:nvPr>
            <p:ph type="body" idx="1"/>
          </p:nvPr>
        </p:nvSpPr>
        <p:spPr>
          <a:xfrm>
            <a:off x="7253416" y="518984"/>
            <a:ext cx="4220864" cy="1334530"/>
          </a:xfrm>
          <a:prstGeom prst="rect">
            <a:avLst/>
          </a:prstGeom>
          <a:noFill/>
          <a:ln>
            <a:noFill/>
          </a:ln>
        </p:spPr>
        <p:txBody>
          <a:bodyPr spcFirstLastPara="1" wrap="square" lIns="91425" tIns="45700" rIns="91425" bIns="45700" anchor="b" anchorCtr="0">
            <a:normAutofit/>
          </a:bodyPr>
          <a:lstStyle>
            <a:lvl1pPr marL="0" lvl="0" indent="-342900" algn="l">
              <a:lnSpc>
                <a:spcPct val="90000"/>
              </a:lnSpc>
              <a:spcBef>
                <a:spcPts val="1000"/>
              </a:spcBef>
              <a:spcAft>
                <a:spcPts val="0"/>
              </a:spcAft>
              <a:buClr>
                <a:schemeClr val="dk1"/>
              </a:buClr>
              <a:buSzPts val="1800"/>
              <a:buNone/>
              <a:defRPr sz="2200" b="0" i="0">
                <a:solidFill>
                  <a:srgbClr val="303340"/>
                </a:solidFill>
                <a:latin typeface="Montserrat Medium"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8" name="Google Shape;38;p196"/>
          <p:cNvSpPr txBox="1">
            <a:spLocks noGrp="1"/>
          </p:cNvSpPr>
          <p:nvPr>
            <p:ph type="body" idx="2"/>
          </p:nvPr>
        </p:nvSpPr>
        <p:spPr>
          <a:xfrm>
            <a:off x="7253415" y="1989437"/>
            <a:ext cx="4220865" cy="4187525"/>
          </a:xfrm>
          <a:prstGeom prst="rect">
            <a:avLst/>
          </a:prstGeom>
          <a:noFill/>
          <a:ln>
            <a:noFill/>
          </a:ln>
        </p:spPr>
        <p:txBody>
          <a:bodyPr spcFirstLastPara="1" wrap="square" lIns="91425" tIns="45700" rIns="91425" bIns="45700" anchor="t" anchorCtr="0">
            <a:normAutofit/>
          </a:bodyPr>
          <a:lstStyle>
            <a:lvl1pPr marL="0" lvl="0" indent="-342900" algn="l">
              <a:lnSpc>
                <a:spcPct val="200000"/>
              </a:lnSpc>
              <a:spcBef>
                <a:spcPts val="0"/>
              </a:spcBef>
              <a:spcAft>
                <a:spcPts val="0"/>
              </a:spcAft>
              <a:buClr>
                <a:schemeClr val="dk1"/>
              </a:buClr>
              <a:buSzPts val="1800"/>
              <a:buNone/>
              <a:defRPr sz="1800" b="0" i="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9" name="Google Shape;39;p196"/>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41" name="Google Shape;41;p196"/>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2" name="Google Shape;41;p196">
            <a:extLst>
              <a:ext uri="{FF2B5EF4-FFF2-40B4-BE49-F238E27FC236}">
                <a16:creationId xmlns:a16="http://schemas.microsoft.com/office/drawing/2014/main" id="{4B79C705-3157-B240-ADE7-4A695F1675AF}"/>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Tree>
    <p:extLst>
      <p:ext uri="{BB962C8B-B14F-4D97-AF65-F5344CB8AC3E}">
        <p14:creationId xmlns:p14="http://schemas.microsoft.com/office/powerpoint/2010/main" val="1773534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5"/>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6D3AD148-2148-9F43-A4E6-EBF9A9433DE8}"/>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7" name="Picture 6" descr="Rectangle&#10;&#10;Description automatically generated with medium confidence">
            <a:extLst>
              <a:ext uri="{FF2B5EF4-FFF2-40B4-BE49-F238E27FC236}">
                <a16:creationId xmlns:a16="http://schemas.microsoft.com/office/drawing/2014/main" id="{042CF3C2-A578-9448-99AC-89A3B8676E8B}"/>
              </a:ext>
            </a:extLst>
          </p:cNvPr>
          <p:cNvPicPr>
            <a:picLocks noChangeAspect="1"/>
          </p:cNvPicPr>
          <p:nvPr userDrawn="1"/>
        </p:nvPicPr>
        <p:blipFill>
          <a:blip r:embed="rId3"/>
          <a:stretch>
            <a:fillRect/>
          </a:stretch>
        </p:blipFill>
        <p:spPr>
          <a:xfrm>
            <a:off x="0" y="0"/>
            <a:ext cx="12204700" cy="6883400"/>
          </a:xfrm>
          <a:prstGeom prst="rect">
            <a:avLst/>
          </a:prstGeom>
        </p:spPr>
      </p:pic>
      <p:pic>
        <p:nvPicPr>
          <p:cNvPr id="6" name="Picture 5" descr="A picture containing rectangle&#10;&#10;Description automatically generated">
            <a:extLst>
              <a:ext uri="{FF2B5EF4-FFF2-40B4-BE49-F238E27FC236}">
                <a16:creationId xmlns:a16="http://schemas.microsoft.com/office/drawing/2014/main" id="{AC4CA1BF-07B2-D040-B98D-7B1F8FCB578F}"/>
              </a:ext>
            </a:extLst>
          </p:cNvPr>
          <p:cNvPicPr>
            <a:picLocks noChangeAspect="1"/>
          </p:cNvPicPr>
          <p:nvPr userDrawn="1"/>
        </p:nvPicPr>
        <p:blipFill>
          <a:blip r:embed="rId4"/>
          <a:stretch>
            <a:fillRect/>
          </a:stretch>
        </p:blipFill>
        <p:spPr>
          <a:xfrm>
            <a:off x="0" y="0"/>
            <a:ext cx="12204700" cy="6883400"/>
          </a:xfrm>
          <a:prstGeom prst="rect">
            <a:avLst/>
          </a:prstGeom>
        </p:spPr>
      </p:pic>
      <p:sp>
        <p:nvSpPr>
          <p:cNvPr id="38" name="Google Shape;38;p196"/>
          <p:cNvSpPr txBox="1">
            <a:spLocks noGrp="1"/>
          </p:cNvSpPr>
          <p:nvPr>
            <p:ph type="body" idx="2"/>
          </p:nvPr>
        </p:nvSpPr>
        <p:spPr>
          <a:xfrm>
            <a:off x="5177482" y="2607276"/>
            <a:ext cx="6042454" cy="2298356"/>
          </a:xfrm>
          <a:prstGeom prst="rect">
            <a:avLst/>
          </a:prstGeom>
          <a:noFill/>
          <a:ln>
            <a:noFill/>
          </a:ln>
        </p:spPr>
        <p:txBody>
          <a:bodyPr spcFirstLastPara="1" wrap="square" lIns="91425" tIns="45700" rIns="91425" bIns="45700" anchor="t" anchorCtr="0">
            <a:normAutofit/>
          </a:bodyPr>
          <a:lstStyle>
            <a:lvl1pPr marL="0" lvl="0" indent="-342900" algn="ctr">
              <a:lnSpc>
                <a:spcPct val="200000"/>
              </a:lnSpc>
              <a:spcBef>
                <a:spcPts val="0"/>
              </a:spcBef>
              <a:spcAft>
                <a:spcPts val="0"/>
              </a:spcAft>
              <a:buClr>
                <a:schemeClr val="dk1"/>
              </a:buClr>
              <a:buSzPts val="1800"/>
              <a:buNone/>
              <a:defRPr sz="1800" b="0" i="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9" name="Google Shape;39;p196"/>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41" name="Google Shape;41;p196"/>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2" name="Google Shape;41;p196">
            <a:extLst>
              <a:ext uri="{FF2B5EF4-FFF2-40B4-BE49-F238E27FC236}">
                <a16:creationId xmlns:a16="http://schemas.microsoft.com/office/drawing/2014/main" id="{4B79C705-3157-B240-ADE7-4A695F1675AF}"/>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
        <p:nvSpPr>
          <p:cNvPr id="10" name="Oval 9">
            <a:extLst>
              <a:ext uri="{FF2B5EF4-FFF2-40B4-BE49-F238E27FC236}">
                <a16:creationId xmlns:a16="http://schemas.microsoft.com/office/drawing/2014/main" id="{E79E5DAC-ED76-3A42-B8C3-FE2138E7CCB8}"/>
              </a:ext>
            </a:extLst>
          </p:cNvPr>
          <p:cNvSpPr/>
          <p:nvPr userDrawn="1"/>
        </p:nvSpPr>
        <p:spPr>
          <a:xfrm>
            <a:off x="747585" y="1729946"/>
            <a:ext cx="3682313" cy="36946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38675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22"/>
        <p:cNvGrpSpPr/>
        <p:nvPr/>
      </p:nvGrpSpPr>
      <p:grpSpPr>
        <a:xfrm>
          <a:off x="0" y="0"/>
          <a:ext cx="0" cy="0"/>
          <a:chOff x="0" y="0"/>
          <a:chExt cx="0" cy="0"/>
        </a:xfrm>
      </p:grpSpPr>
      <p:pic>
        <p:nvPicPr>
          <p:cNvPr id="10" name="Picture 9" descr="Rectangle&#10;&#10;Description automatically generated with medium confidence">
            <a:extLst>
              <a:ext uri="{FF2B5EF4-FFF2-40B4-BE49-F238E27FC236}">
                <a16:creationId xmlns:a16="http://schemas.microsoft.com/office/drawing/2014/main" id="{1274401A-35AD-7441-B826-ABB6CB8AEA1B}"/>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5" name="Picture 4" descr="A picture containing rectangle&#10;&#10;Description automatically generated">
            <a:extLst>
              <a:ext uri="{FF2B5EF4-FFF2-40B4-BE49-F238E27FC236}">
                <a16:creationId xmlns:a16="http://schemas.microsoft.com/office/drawing/2014/main" id="{15BD2F04-2511-EB4F-B4C9-30CB2B000031}"/>
              </a:ext>
            </a:extLst>
          </p:cNvPr>
          <p:cNvPicPr>
            <a:picLocks noChangeAspect="1"/>
          </p:cNvPicPr>
          <p:nvPr userDrawn="1"/>
        </p:nvPicPr>
        <p:blipFill>
          <a:blip r:embed="rId3"/>
          <a:stretch>
            <a:fillRect/>
          </a:stretch>
        </p:blipFill>
        <p:spPr>
          <a:xfrm>
            <a:off x="0" y="0"/>
            <a:ext cx="12204700" cy="6883400"/>
          </a:xfrm>
          <a:prstGeom prst="rect">
            <a:avLst/>
          </a:prstGeom>
        </p:spPr>
      </p:pic>
      <p:sp>
        <p:nvSpPr>
          <p:cNvPr id="24" name="Google Shape;24;p194"/>
          <p:cNvSpPr txBox="1">
            <a:spLocks noGrp="1"/>
          </p:cNvSpPr>
          <p:nvPr>
            <p:ph type="body" idx="1"/>
          </p:nvPr>
        </p:nvSpPr>
        <p:spPr>
          <a:xfrm>
            <a:off x="838200" y="2457399"/>
            <a:ext cx="10515600" cy="355313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3" name="Google Shape;23;p194"/>
          <p:cNvSpPr txBox="1">
            <a:spLocks noGrp="1"/>
          </p:cNvSpPr>
          <p:nvPr>
            <p:ph type="title"/>
          </p:nvPr>
        </p:nvSpPr>
        <p:spPr>
          <a:xfrm>
            <a:off x="838200" y="1285103"/>
            <a:ext cx="10515600" cy="55605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sz="3200" b="0" i="0">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6" name="Google Shape;39;p196">
            <a:extLst>
              <a:ext uri="{FF2B5EF4-FFF2-40B4-BE49-F238E27FC236}">
                <a16:creationId xmlns:a16="http://schemas.microsoft.com/office/drawing/2014/main" id="{1AB1F5AB-980E-A847-BC4C-9FBBA08DB609}"/>
              </a:ext>
            </a:extLst>
          </p:cNvPr>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17" name="Google Shape;41;p196">
            <a:extLst>
              <a:ext uri="{FF2B5EF4-FFF2-40B4-BE49-F238E27FC236}">
                <a16:creationId xmlns:a16="http://schemas.microsoft.com/office/drawing/2014/main" id="{1DE6ED3D-AABC-B246-B3DE-C6A82E7F2E2C}"/>
              </a:ext>
            </a:extLst>
          </p:cNvPr>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8" name="Google Shape;41;p196">
            <a:extLst>
              <a:ext uri="{FF2B5EF4-FFF2-40B4-BE49-F238E27FC236}">
                <a16:creationId xmlns:a16="http://schemas.microsoft.com/office/drawing/2014/main" id="{DF4E0663-AF05-2C4B-9C1A-23296D80655D}"/>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
        <p:nvSpPr>
          <p:cNvPr id="15" name="Footer Placeholder 14">
            <a:extLst>
              <a:ext uri="{FF2B5EF4-FFF2-40B4-BE49-F238E27FC236}">
                <a16:creationId xmlns:a16="http://schemas.microsoft.com/office/drawing/2014/main" id="{852CD126-19AA-5143-80C4-C177CB47FA67}"/>
              </a:ext>
            </a:extLst>
          </p:cNvPr>
          <p:cNvSpPr>
            <a:spLocks noGrp="1"/>
          </p:cNvSpPr>
          <p:nvPr>
            <p:ph type="ftr" idx="14"/>
          </p:nvPr>
        </p:nvSpPr>
        <p:spPr/>
        <p:txBody>
          <a:bodyPr/>
          <a:lstStyle/>
          <a:p>
            <a:endParaRPr lang="en-US" dirty="0"/>
          </a:p>
        </p:txBody>
      </p:sp>
      <p:sp>
        <p:nvSpPr>
          <p:cNvPr id="28" name="Google Shape;37;p196">
            <a:extLst>
              <a:ext uri="{FF2B5EF4-FFF2-40B4-BE49-F238E27FC236}">
                <a16:creationId xmlns:a16="http://schemas.microsoft.com/office/drawing/2014/main" id="{7E9860B2-00C6-064F-895B-E7E495FA8E04}"/>
              </a:ext>
            </a:extLst>
          </p:cNvPr>
          <p:cNvSpPr txBox="1">
            <a:spLocks noGrp="1"/>
          </p:cNvSpPr>
          <p:nvPr>
            <p:ph type="body" idx="15"/>
          </p:nvPr>
        </p:nvSpPr>
        <p:spPr>
          <a:xfrm>
            <a:off x="838199" y="1876631"/>
            <a:ext cx="10515600" cy="556054"/>
          </a:xfrm>
          <a:prstGeom prst="rect">
            <a:avLst/>
          </a:prstGeom>
          <a:noFill/>
          <a:ln>
            <a:noFill/>
          </a:ln>
        </p:spPr>
        <p:txBody>
          <a:bodyPr spcFirstLastPara="1" wrap="square" lIns="91425" tIns="45700" rIns="91425" bIns="45700" anchor="b" anchorCtr="0">
            <a:normAutofit/>
          </a:bodyPr>
          <a:lstStyle>
            <a:lvl1pPr marL="0" lvl="0" indent="-342900" algn="l">
              <a:lnSpc>
                <a:spcPct val="90000"/>
              </a:lnSpc>
              <a:spcBef>
                <a:spcPts val="1000"/>
              </a:spcBef>
              <a:spcAft>
                <a:spcPts val="0"/>
              </a:spcAft>
              <a:buClr>
                <a:schemeClr val="dk1"/>
              </a:buClr>
              <a:buSzPts val="1800"/>
              <a:buNone/>
              <a:defRPr sz="2200" b="0" i="0">
                <a:solidFill>
                  <a:srgbClr val="303340"/>
                </a:solidFill>
                <a:latin typeface="Montserrat Medium"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872050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pic>
        <p:nvPicPr>
          <p:cNvPr id="27" name="Picture 26" descr="A picture containing outdoor, mountain, nature, day&#10;&#10;Description automatically generated">
            <a:extLst>
              <a:ext uri="{FF2B5EF4-FFF2-40B4-BE49-F238E27FC236}">
                <a16:creationId xmlns:a16="http://schemas.microsoft.com/office/drawing/2014/main" id="{F745F880-F25B-D642-8C98-0A061374B87F}"/>
              </a:ext>
            </a:extLst>
          </p:cNvPr>
          <p:cNvPicPr>
            <a:picLocks noChangeAspect="1"/>
          </p:cNvPicPr>
          <p:nvPr userDrawn="1"/>
        </p:nvPicPr>
        <p:blipFill>
          <a:blip r:embed="rId2"/>
          <a:stretch>
            <a:fillRect/>
          </a:stretch>
        </p:blipFill>
        <p:spPr>
          <a:xfrm>
            <a:off x="0" y="0"/>
            <a:ext cx="12204700" cy="6883400"/>
          </a:xfrm>
          <a:prstGeom prst="rect">
            <a:avLst/>
          </a:prstGeom>
        </p:spPr>
      </p:pic>
      <p:grpSp>
        <p:nvGrpSpPr>
          <p:cNvPr id="13" name="Group 12">
            <a:extLst>
              <a:ext uri="{FF2B5EF4-FFF2-40B4-BE49-F238E27FC236}">
                <a16:creationId xmlns:a16="http://schemas.microsoft.com/office/drawing/2014/main" id="{23C44618-7465-3143-BE52-49F721837E42}"/>
              </a:ext>
            </a:extLst>
          </p:cNvPr>
          <p:cNvGrpSpPr/>
          <p:nvPr userDrawn="1"/>
        </p:nvGrpSpPr>
        <p:grpSpPr>
          <a:xfrm>
            <a:off x="2236573" y="1767016"/>
            <a:ext cx="7710616" cy="2970330"/>
            <a:chOff x="2236573" y="1767016"/>
            <a:chExt cx="7710616" cy="2970330"/>
          </a:xfrm>
        </p:grpSpPr>
        <p:sp>
          <p:nvSpPr>
            <p:cNvPr id="11" name="Rectangle 10">
              <a:extLst>
                <a:ext uri="{FF2B5EF4-FFF2-40B4-BE49-F238E27FC236}">
                  <a16:creationId xmlns:a16="http://schemas.microsoft.com/office/drawing/2014/main" id="{CB70AFF3-1565-354D-8161-19D4F3DC1534}"/>
                </a:ext>
              </a:extLst>
            </p:cNvPr>
            <p:cNvSpPr/>
            <p:nvPr userDrawn="1"/>
          </p:nvSpPr>
          <p:spPr>
            <a:xfrm>
              <a:off x="2236573" y="3148615"/>
              <a:ext cx="7710616" cy="1588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FA2CB1D-3530-DE40-8FAA-C81EA77A3B74}"/>
                </a:ext>
              </a:extLst>
            </p:cNvPr>
            <p:cNvSpPr/>
            <p:nvPr userDrawn="1"/>
          </p:nvSpPr>
          <p:spPr>
            <a:xfrm>
              <a:off x="2236573" y="1767016"/>
              <a:ext cx="7710616" cy="1366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descr="Logo&#10;&#10;Description automatically generated with medium confidence">
            <a:extLst>
              <a:ext uri="{FF2B5EF4-FFF2-40B4-BE49-F238E27FC236}">
                <a16:creationId xmlns:a16="http://schemas.microsoft.com/office/drawing/2014/main" id="{98837092-45C6-4548-8EC2-8D2ED7D2F507}"/>
              </a:ext>
            </a:extLst>
          </p:cNvPr>
          <p:cNvPicPr>
            <a:picLocks noChangeAspect="1"/>
          </p:cNvPicPr>
          <p:nvPr userDrawn="1"/>
        </p:nvPicPr>
        <p:blipFill>
          <a:blip r:embed="rId3"/>
          <a:stretch>
            <a:fillRect/>
          </a:stretch>
        </p:blipFill>
        <p:spPr>
          <a:xfrm>
            <a:off x="3811" y="0"/>
            <a:ext cx="12204700" cy="6883400"/>
          </a:xfrm>
          <a:prstGeom prst="rect">
            <a:avLst/>
          </a:prstGeom>
        </p:spPr>
      </p:pic>
      <p:sp>
        <p:nvSpPr>
          <p:cNvPr id="16" name="Google Shape;16;p193"/>
          <p:cNvSpPr txBox="1">
            <a:spLocks noGrp="1"/>
          </p:cNvSpPr>
          <p:nvPr>
            <p:ph type="ctrTitle" hasCustomPrompt="1"/>
          </p:nvPr>
        </p:nvSpPr>
        <p:spPr>
          <a:xfrm>
            <a:off x="2236573" y="3729851"/>
            <a:ext cx="7710616" cy="29656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3200" b="0" i="0">
                <a:solidFill>
                  <a:schemeClr val="bg1"/>
                </a:solidFill>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Title of Presentation</a:t>
            </a:r>
            <a:endParaRPr dirty="0"/>
          </a:p>
        </p:txBody>
      </p:sp>
      <p:sp>
        <p:nvSpPr>
          <p:cNvPr id="17" name="Google Shape;17;p193"/>
          <p:cNvSpPr txBox="1">
            <a:spLocks noGrp="1"/>
          </p:cNvSpPr>
          <p:nvPr>
            <p:ph type="subTitle" idx="1" hasCustomPrompt="1"/>
          </p:nvPr>
        </p:nvSpPr>
        <p:spPr>
          <a:xfrm>
            <a:off x="2236573" y="3956610"/>
            <a:ext cx="7710616" cy="47439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1600" b="0" i="0">
                <a:solidFill>
                  <a:schemeClr val="bg1"/>
                </a:solidFill>
                <a:latin typeface="Work Sans Medium" pitchFamily="2" charset="77"/>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dirty="0"/>
              <a:t>Presented by Name, Title</a:t>
            </a:r>
            <a:endParaRPr dirty="0"/>
          </a:p>
        </p:txBody>
      </p:sp>
    </p:spTree>
    <p:extLst>
      <p:ext uri="{BB962C8B-B14F-4D97-AF65-F5344CB8AC3E}">
        <p14:creationId xmlns:p14="http://schemas.microsoft.com/office/powerpoint/2010/main" val="41009953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5"/>
        <p:cNvGrpSpPr/>
        <p:nvPr/>
      </p:nvGrpSpPr>
      <p:grpSpPr>
        <a:xfrm>
          <a:off x="0" y="0"/>
          <a:ext cx="0" cy="0"/>
          <a:chOff x="0" y="0"/>
          <a:chExt cx="0" cy="0"/>
        </a:xfrm>
      </p:grpSpPr>
      <p:pic>
        <p:nvPicPr>
          <p:cNvPr id="5" name="Picture 4" descr="Background pattern&#10;&#10;Description automatically generated with medium confidence">
            <a:extLst>
              <a:ext uri="{FF2B5EF4-FFF2-40B4-BE49-F238E27FC236}">
                <a16:creationId xmlns:a16="http://schemas.microsoft.com/office/drawing/2014/main" id="{67363045-FA1E-6D47-9D36-D0A0B2224DAF}"/>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7" name="Picture 6" descr="Rectangle&#10;&#10;Description automatically generated with medium confidence">
            <a:extLst>
              <a:ext uri="{FF2B5EF4-FFF2-40B4-BE49-F238E27FC236}">
                <a16:creationId xmlns:a16="http://schemas.microsoft.com/office/drawing/2014/main" id="{042CF3C2-A578-9448-99AC-89A3B8676E8B}"/>
              </a:ext>
            </a:extLst>
          </p:cNvPr>
          <p:cNvPicPr>
            <a:picLocks noChangeAspect="1"/>
          </p:cNvPicPr>
          <p:nvPr userDrawn="1"/>
        </p:nvPicPr>
        <p:blipFill>
          <a:blip r:embed="rId3"/>
          <a:stretch>
            <a:fillRect/>
          </a:stretch>
        </p:blipFill>
        <p:spPr>
          <a:xfrm>
            <a:off x="0" y="0"/>
            <a:ext cx="12204700" cy="6883400"/>
          </a:xfrm>
          <a:prstGeom prst="rect">
            <a:avLst/>
          </a:prstGeom>
        </p:spPr>
      </p:pic>
      <p:sp>
        <p:nvSpPr>
          <p:cNvPr id="36" name="Google Shape;36;p196"/>
          <p:cNvSpPr txBox="1">
            <a:spLocks noGrp="1"/>
          </p:cNvSpPr>
          <p:nvPr>
            <p:ph type="title"/>
          </p:nvPr>
        </p:nvSpPr>
        <p:spPr>
          <a:xfrm>
            <a:off x="650487" y="2515394"/>
            <a:ext cx="4940643"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sz="3200" b="0" i="0">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37" name="Google Shape;37;p196"/>
          <p:cNvSpPr txBox="1">
            <a:spLocks noGrp="1"/>
          </p:cNvSpPr>
          <p:nvPr>
            <p:ph type="body" idx="1"/>
          </p:nvPr>
        </p:nvSpPr>
        <p:spPr>
          <a:xfrm>
            <a:off x="6292681" y="1027906"/>
            <a:ext cx="5181600" cy="779463"/>
          </a:xfrm>
          <a:prstGeom prst="rect">
            <a:avLst/>
          </a:prstGeom>
          <a:noFill/>
          <a:ln>
            <a:noFill/>
          </a:ln>
        </p:spPr>
        <p:txBody>
          <a:bodyPr spcFirstLastPara="1" wrap="square" lIns="91425" tIns="45700" rIns="91425" bIns="45700" anchor="b" anchorCtr="0">
            <a:normAutofit/>
          </a:bodyPr>
          <a:lstStyle>
            <a:lvl1pPr marL="0" lvl="0" indent="-342900" algn="l">
              <a:lnSpc>
                <a:spcPct val="90000"/>
              </a:lnSpc>
              <a:spcBef>
                <a:spcPts val="1000"/>
              </a:spcBef>
              <a:spcAft>
                <a:spcPts val="0"/>
              </a:spcAft>
              <a:buClr>
                <a:schemeClr val="dk1"/>
              </a:buClr>
              <a:buSzPts val="1800"/>
              <a:buNone/>
              <a:defRPr sz="2200" b="0" i="0">
                <a:solidFill>
                  <a:srgbClr val="303340"/>
                </a:solidFill>
                <a:latin typeface="Montserrat Medium"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8" name="Google Shape;38;p196"/>
          <p:cNvSpPr txBox="1">
            <a:spLocks noGrp="1"/>
          </p:cNvSpPr>
          <p:nvPr>
            <p:ph type="body" idx="2"/>
          </p:nvPr>
        </p:nvSpPr>
        <p:spPr>
          <a:xfrm>
            <a:off x="6292681" y="1989437"/>
            <a:ext cx="5181600" cy="4187525"/>
          </a:xfrm>
          <a:prstGeom prst="rect">
            <a:avLst/>
          </a:prstGeom>
          <a:noFill/>
          <a:ln>
            <a:noFill/>
          </a:ln>
        </p:spPr>
        <p:txBody>
          <a:bodyPr spcFirstLastPara="1" wrap="square" lIns="91425" tIns="45700" rIns="91425" bIns="45700" anchor="t" anchorCtr="0">
            <a:normAutofit/>
          </a:bodyPr>
          <a:lstStyle>
            <a:lvl1pPr marL="457200" lvl="0" indent="-342900" algn="l">
              <a:lnSpc>
                <a:spcPct val="200000"/>
              </a:lnSpc>
              <a:spcBef>
                <a:spcPts val="0"/>
              </a:spcBef>
              <a:spcAft>
                <a:spcPts val="0"/>
              </a:spcAft>
              <a:buClr>
                <a:schemeClr val="dk1"/>
              </a:buClr>
              <a:buSzPts val="1800"/>
              <a:buChar char="•"/>
              <a:defRPr sz="1800" b="0" i="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4" name="Google Shape;39;p196">
            <a:extLst>
              <a:ext uri="{FF2B5EF4-FFF2-40B4-BE49-F238E27FC236}">
                <a16:creationId xmlns:a16="http://schemas.microsoft.com/office/drawing/2014/main" id="{25E91671-C622-C74F-914D-600359082E5F}"/>
              </a:ext>
            </a:extLst>
          </p:cNvPr>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15" name="Google Shape;41;p196">
            <a:extLst>
              <a:ext uri="{FF2B5EF4-FFF2-40B4-BE49-F238E27FC236}">
                <a16:creationId xmlns:a16="http://schemas.microsoft.com/office/drawing/2014/main" id="{A7BDB0F8-753F-6943-B5CF-B78A233AF63F}"/>
              </a:ext>
            </a:extLst>
          </p:cNvPr>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6" name="Google Shape;41;p196">
            <a:extLst>
              <a:ext uri="{FF2B5EF4-FFF2-40B4-BE49-F238E27FC236}">
                <a16:creationId xmlns:a16="http://schemas.microsoft.com/office/drawing/2014/main" id="{5B004DE9-34E3-AD45-A4A8-EBC75D277F21}"/>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Tree>
    <p:extLst>
      <p:ext uri="{BB962C8B-B14F-4D97-AF65-F5344CB8AC3E}">
        <p14:creationId xmlns:p14="http://schemas.microsoft.com/office/powerpoint/2010/main" val="18228452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reserve="1">
  <p:cSld name="1_Two Content">
    <p:spTree>
      <p:nvGrpSpPr>
        <p:cNvPr id="1" name="Shape 35"/>
        <p:cNvGrpSpPr/>
        <p:nvPr/>
      </p:nvGrpSpPr>
      <p:grpSpPr>
        <a:xfrm>
          <a:off x="0" y="0"/>
          <a:ext cx="0" cy="0"/>
          <a:chOff x="0" y="0"/>
          <a:chExt cx="0" cy="0"/>
        </a:xfrm>
      </p:grpSpPr>
      <p:pic>
        <p:nvPicPr>
          <p:cNvPr id="5" name="Picture 4" descr="Background pattern&#10;&#10;Description automatically generated with medium confidence">
            <a:extLst>
              <a:ext uri="{FF2B5EF4-FFF2-40B4-BE49-F238E27FC236}">
                <a16:creationId xmlns:a16="http://schemas.microsoft.com/office/drawing/2014/main" id="{67363045-FA1E-6D47-9D36-D0A0B2224DAF}"/>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7" name="Picture 6" descr="Rectangle&#10;&#10;Description automatically generated with medium confidence">
            <a:extLst>
              <a:ext uri="{FF2B5EF4-FFF2-40B4-BE49-F238E27FC236}">
                <a16:creationId xmlns:a16="http://schemas.microsoft.com/office/drawing/2014/main" id="{042CF3C2-A578-9448-99AC-89A3B8676E8B}"/>
              </a:ext>
            </a:extLst>
          </p:cNvPr>
          <p:cNvPicPr>
            <a:picLocks noChangeAspect="1"/>
          </p:cNvPicPr>
          <p:nvPr userDrawn="1"/>
        </p:nvPicPr>
        <p:blipFill>
          <a:blip r:embed="rId3"/>
          <a:stretch>
            <a:fillRect/>
          </a:stretch>
        </p:blipFill>
        <p:spPr>
          <a:xfrm>
            <a:off x="0" y="0"/>
            <a:ext cx="12204700" cy="6883400"/>
          </a:xfrm>
          <a:prstGeom prst="rect">
            <a:avLst/>
          </a:prstGeom>
        </p:spPr>
      </p:pic>
      <p:sp>
        <p:nvSpPr>
          <p:cNvPr id="36" name="Google Shape;36;p196"/>
          <p:cNvSpPr txBox="1">
            <a:spLocks noGrp="1"/>
          </p:cNvSpPr>
          <p:nvPr>
            <p:ph type="title"/>
          </p:nvPr>
        </p:nvSpPr>
        <p:spPr>
          <a:xfrm>
            <a:off x="650487" y="2515394"/>
            <a:ext cx="4940643"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sz="3200" b="0" i="0">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37" name="Google Shape;37;p196"/>
          <p:cNvSpPr txBox="1">
            <a:spLocks noGrp="1"/>
          </p:cNvSpPr>
          <p:nvPr>
            <p:ph type="body" idx="1"/>
          </p:nvPr>
        </p:nvSpPr>
        <p:spPr>
          <a:xfrm>
            <a:off x="6746788" y="1027906"/>
            <a:ext cx="4727492" cy="779463"/>
          </a:xfrm>
          <a:prstGeom prst="rect">
            <a:avLst/>
          </a:prstGeom>
          <a:noFill/>
          <a:ln>
            <a:noFill/>
          </a:ln>
        </p:spPr>
        <p:txBody>
          <a:bodyPr spcFirstLastPara="1" wrap="square" lIns="91425" tIns="45700" rIns="91425" bIns="45700" anchor="b" anchorCtr="0">
            <a:normAutofit/>
          </a:bodyPr>
          <a:lstStyle>
            <a:lvl1pPr marL="0" lvl="0" indent="-342900" algn="l">
              <a:lnSpc>
                <a:spcPct val="90000"/>
              </a:lnSpc>
              <a:spcBef>
                <a:spcPts val="1000"/>
              </a:spcBef>
              <a:spcAft>
                <a:spcPts val="0"/>
              </a:spcAft>
              <a:buClr>
                <a:schemeClr val="dk1"/>
              </a:buClr>
              <a:buSzPts val="1800"/>
              <a:buNone/>
              <a:defRPr sz="2200" b="0" i="0">
                <a:solidFill>
                  <a:srgbClr val="303340"/>
                </a:solidFill>
                <a:latin typeface="Montserrat Medium"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8" name="Google Shape;38;p196"/>
          <p:cNvSpPr txBox="1">
            <a:spLocks noGrp="1"/>
          </p:cNvSpPr>
          <p:nvPr>
            <p:ph type="body" idx="2"/>
          </p:nvPr>
        </p:nvSpPr>
        <p:spPr>
          <a:xfrm>
            <a:off x="6746789" y="1989437"/>
            <a:ext cx="4727492" cy="4187525"/>
          </a:xfrm>
          <a:prstGeom prst="rect">
            <a:avLst/>
          </a:prstGeom>
          <a:noFill/>
          <a:ln>
            <a:noFill/>
          </a:ln>
        </p:spPr>
        <p:txBody>
          <a:bodyPr spcFirstLastPara="1" wrap="square" lIns="91425" tIns="45700" rIns="91425" bIns="45700" anchor="t" anchorCtr="0">
            <a:normAutofit/>
          </a:bodyPr>
          <a:lstStyle>
            <a:lvl1pPr marL="0" lvl="0" indent="-342900" algn="l">
              <a:lnSpc>
                <a:spcPct val="200000"/>
              </a:lnSpc>
              <a:spcBef>
                <a:spcPts val="0"/>
              </a:spcBef>
              <a:spcAft>
                <a:spcPts val="0"/>
              </a:spcAft>
              <a:buClr>
                <a:schemeClr val="dk1"/>
              </a:buClr>
              <a:buSzPts val="1800"/>
              <a:buNone/>
              <a:defRPr sz="1800" b="0" i="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4" name="Google Shape;39;p196">
            <a:extLst>
              <a:ext uri="{FF2B5EF4-FFF2-40B4-BE49-F238E27FC236}">
                <a16:creationId xmlns:a16="http://schemas.microsoft.com/office/drawing/2014/main" id="{EC979F8E-BC54-E742-B7D4-1100EC929FB1}"/>
              </a:ext>
            </a:extLst>
          </p:cNvPr>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15" name="Google Shape;41;p196">
            <a:extLst>
              <a:ext uri="{FF2B5EF4-FFF2-40B4-BE49-F238E27FC236}">
                <a16:creationId xmlns:a16="http://schemas.microsoft.com/office/drawing/2014/main" id="{AA2EFD6B-7651-1E4B-9248-DD224217CC90}"/>
              </a:ext>
            </a:extLst>
          </p:cNvPr>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6" name="Google Shape;41;p196">
            <a:extLst>
              <a:ext uri="{FF2B5EF4-FFF2-40B4-BE49-F238E27FC236}">
                <a16:creationId xmlns:a16="http://schemas.microsoft.com/office/drawing/2014/main" id="{8090BC20-D2D4-8546-9F51-68A0F8725569}"/>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Tree>
    <p:extLst>
      <p:ext uri="{BB962C8B-B14F-4D97-AF65-F5344CB8AC3E}">
        <p14:creationId xmlns:p14="http://schemas.microsoft.com/office/powerpoint/2010/main" val="33109916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type="twoObj" preserve="1">
  <p:cSld name="1_Two Content">
    <p:spTree>
      <p:nvGrpSpPr>
        <p:cNvPr id="1" name="Shape 35"/>
        <p:cNvGrpSpPr/>
        <p:nvPr/>
      </p:nvGrpSpPr>
      <p:grpSpPr>
        <a:xfrm>
          <a:off x="0" y="0"/>
          <a:ext cx="0" cy="0"/>
          <a:chOff x="0" y="0"/>
          <a:chExt cx="0" cy="0"/>
        </a:xfrm>
      </p:grpSpPr>
      <p:pic>
        <p:nvPicPr>
          <p:cNvPr id="3" name="Picture 2" descr="A group of people sitting on the grass by a building&#10;&#10;Description automatically generated with low confidence">
            <a:extLst>
              <a:ext uri="{FF2B5EF4-FFF2-40B4-BE49-F238E27FC236}">
                <a16:creationId xmlns:a16="http://schemas.microsoft.com/office/drawing/2014/main" id="{64AD117E-AB71-7841-8437-E9B4F6D41CFA}"/>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7" name="Picture 6" descr="Rectangle&#10;&#10;Description automatically generated with medium confidence">
            <a:extLst>
              <a:ext uri="{FF2B5EF4-FFF2-40B4-BE49-F238E27FC236}">
                <a16:creationId xmlns:a16="http://schemas.microsoft.com/office/drawing/2014/main" id="{042CF3C2-A578-9448-99AC-89A3B8676E8B}"/>
              </a:ext>
            </a:extLst>
          </p:cNvPr>
          <p:cNvPicPr>
            <a:picLocks noChangeAspect="1"/>
          </p:cNvPicPr>
          <p:nvPr userDrawn="1"/>
        </p:nvPicPr>
        <p:blipFill>
          <a:blip r:embed="rId3"/>
          <a:stretch>
            <a:fillRect/>
          </a:stretch>
        </p:blipFill>
        <p:spPr>
          <a:xfrm>
            <a:off x="0" y="0"/>
            <a:ext cx="12204700" cy="6883400"/>
          </a:xfrm>
          <a:prstGeom prst="rect">
            <a:avLst/>
          </a:prstGeom>
        </p:spPr>
      </p:pic>
      <p:sp>
        <p:nvSpPr>
          <p:cNvPr id="36" name="Google Shape;36;p196"/>
          <p:cNvSpPr txBox="1">
            <a:spLocks noGrp="1"/>
          </p:cNvSpPr>
          <p:nvPr>
            <p:ph type="title"/>
          </p:nvPr>
        </p:nvSpPr>
        <p:spPr>
          <a:xfrm>
            <a:off x="650487" y="2515394"/>
            <a:ext cx="4940643"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sz="3200" b="0" i="0">
                <a:solidFill>
                  <a:schemeClr val="bg1"/>
                </a:solidFill>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37" name="Google Shape;37;p196"/>
          <p:cNvSpPr txBox="1">
            <a:spLocks noGrp="1"/>
          </p:cNvSpPr>
          <p:nvPr>
            <p:ph type="body" idx="1"/>
          </p:nvPr>
        </p:nvSpPr>
        <p:spPr>
          <a:xfrm>
            <a:off x="6746788" y="1027906"/>
            <a:ext cx="4727492" cy="779463"/>
          </a:xfrm>
          <a:prstGeom prst="rect">
            <a:avLst/>
          </a:prstGeom>
          <a:noFill/>
          <a:ln>
            <a:noFill/>
          </a:ln>
        </p:spPr>
        <p:txBody>
          <a:bodyPr spcFirstLastPara="1" wrap="square" lIns="91425" tIns="45700" rIns="91425" bIns="45700" anchor="b" anchorCtr="0">
            <a:normAutofit/>
          </a:bodyPr>
          <a:lstStyle>
            <a:lvl1pPr marL="0" lvl="0" indent="-342900" algn="l">
              <a:lnSpc>
                <a:spcPct val="90000"/>
              </a:lnSpc>
              <a:spcBef>
                <a:spcPts val="1000"/>
              </a:spcBef>
              <a:spcAft>
                <a:spcPts val="0"/>
              </a:spcAft>
              <a:buClr>
                <a:schemeClr val="dk1"/>
              </a:buClr>
              <a:buSzPts val="1800"/>
              <a:buNone/>
              <a:defRPr sz="2200" b="0" i="0">
                <a:solidFill>
                  <a:srgbClr val="303340"/>
                </a:solidFill>
                <a:latin typeface="Montserrat Medium"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8" name="Google Shape;38;p196"/>
          <p:cNvSpPr txBox="1">
            <a:spLocks noGrp="1"/>
          </p:cNvSpPr>
          <p:nvPr>
            <p:ph type="body" idx="2"/>
          </p:nvPr>
        </p:nvSpPr>
        <p:spPr>
          <a:xfrm>
            <a:off x="6746789" y="1989437"/>
            <a:ext cx="4727492" cy="4187525"/>
          </a:xfrm>
          <a:prstGeom prst="rect">
            <a:avLst/>
          </a:prstGeom>
          <a:noFill/>
          <a:ln>
            <a:noFill/>
          </a:ln>
        </p:spPr>
        <p:txBody>
          <a:bodyPr spcFirstLastPara="1" wrap="square" lIns="91425" tIns="45700" rIns="91425" bIns="45700" anchor="t" anchorCtr="0">
            <a:normAutofit/>
          </a:bodyPr>
          <a:lstStyle>
            <a:lvl1pPr marL="0" lvl="0" indent="-342900" algn="l">
              <a:lnSpc>
                <a:spcPct val="200000"/>
              </a:lnSpc>
              <a:spcBef>
                <a:spcPts val="0"/>
              </a:spcBef>
              <a:spcAft>
                <a:spcPts val="0"/>
              </a:spcAft>
              <a:buClr>
                <a:schemeClr val="dk1"/>
              </a:buClr>
              <a:buSzPts val="1800"/>
              <a:buNone/>
              <a:defRPr sz="1800" b="0" i="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2" name="Google Shape;39;p196">
            <a:extLst>
              <a:ext uri="{FF2B5EF4-FFF2-40B4-BE49-F238E27FC236}">
                <a16:creationId xmlns:a16="http://schemas.microsoft.com/office/drawing/2014/main" id="{CAF48CEB-1D5C-0847-9ED5-EF61DEE164E3}"/>
              </a:ext>
            </a:extLst>
          </p:cNvPr>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13" name="Google Shape;41;p196">
            <a:extLst>
              <a:ext uri="{FF2B5EF4-FFF2-40B4-BE49-F238E27FC236}">
                <a16:creationId xmlns:a16="http://schemas.microsoft.com/office/drawing/2014/main" id="{CF3F3CD3-FC7D-EB46-9593-5C3483D4DB80}"/>
              </a:ext>
            </a:extLst>
          </p:cNvPr>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4" name="Google Shape;41;p196">
            <a:extLst>
              <a:ext uri="{FF2B5EF4-FFF2-40B4-BE49-F238E27FC236}">
                <a16:creationId xmlns:a16="http://schemas.microsoft.com/office/drawing/2014/main" id="{C380B7EE-1383-D647-A32D-E2AF3C6442A0}"/>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Tree>
    <p:extLst>
      <p:ext uri="{BB962C8B-B14F-4D97-AF65-F5344CB8AC3E}">
        <p14:creationId xmlns:p14="http://schemas.microsoft.com/office/powerpoint/2010/main" val="280678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reserve="1">
  <p:cSld name="1_Two Content">
    <p:spTree>
      <p:nvGrpSpPr>
        <p:cNvPr id="1" name="Shape 35"/>
        <p:cNvGrpSpPr/>
        <p:nvPr/>
      </p:nvGrpSpPr>
      <p:grpSpPr>
        <a:xfrm>
          <a:off x="0" y="0"/>
          <a:ext cx="0" cy="0"/>
          <a:chOff x="0" y="0"/>
          <a:chExt cx="0" cy="0"/>
        </a:xfrm>
      </p:grpSpPr>
      <p:pic>
        <p:nvPicPr>
          <p:cNvPr id="3" name="Picture 2" descr="A group of people sitting on the grass by a building&#10;&#10;Description automatically generated with low confidence">
            <a:extLst>
              <a:ext uri="{FF2B5EF4-FFF2-40B4-BE49-F238E27FC236}">
                <a16:creationId xmlns:a16="http://schemas.microsoft.com/office/drawing/2014/main" id="{64AD117E-AB71-7841-8437-E9B4F6D41CFA}"/>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7" name="Picture 6" descr="Rectangle&#10;&#10;Description automatically generated with medium confidence">
            <a:extLst>
              <a:ext uri="{FF2B5EF4-FFF2-40B4-BE49-F238E27FC236}">
                <a16:creationId xmlns:a16="http://schemas.microsoft.com/office/drawing/2014/main" id="{042CF3C2-A578-9448-99AC-89A3B8676E8B}"/>
              </a:ext>
            </a:extLst>
          </p:cNvPr>
          <p:cNvPicPr>
            <a:picLocks noChangeAspect="1"/>
          </p:cNvPicPr>
          <p:nvPr userDrawn="1"/>
        </p:nvPicPr>
        <p:blipFill>
          <a:blip r:embed="rId3"/>
          <a:stretch>
            <a:fillRect/>
          </a:stretch>
        </p:blipFill>
        <p:spPr>
          <a:xfrm>
            <a:off x="0" y="0"/>
            <a:ext cx="12204700" cy="6883400"/>
          </a:xfrm>
          <a:prstGeom prst="rect">
            <a:avLst/>
          </a:prstGeom>
        </p:spPr>
      </p:pic>
      <p:sp>
        <p:nvSpPr>
          <p:cNvPr id="36" name="Google Shape;36;p196"/>
          <p:cNvSpPr txBox="1">
            <a:spLocks noGrp="1"/>
          </p:cNvSpPr>
          <p:nvPr>
            <p:ph type="title"/>
          </p:nvPr>
        </p:nvSpPr>
        <p:spPr>
          <a:xfrm>
            <a:off x="650487" y="2515394"/>
            <a:ext cx="4940643"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sz="3200" b="0" i="0">
                <a:solidFill>
                  <a:schemeClr val="bg1"/>
                </a:solidFill>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37" name="Google Shape;37;p196"/>
          <p:cNvSpPr txBox="1">
            <a:spLocks noGrp="1"/>
          </p:cNvSpPr>
          <p:nvPr>
            <p:ph type="body" idx="1"/>
          </p:nvPr>
        </p:nvSpPr>
        <p:spPr>
          <a:xfrm>
            <a:off x="6746788" y="1027906"/>
            <a:ext cx="4727492" cy="779463"/>
          </a:xfrm>
          <a:prstGeom prst="rect">
            <a:avLst/>
          </a:prstGeom>
          <a:noFill/>
          <a:ln>
            <a:noFill/>
          </a:ln>
        </p:spPr>
        <p:txBody>
          <a:bodyPr spcFirstLastPara="1" wrap="square" lIns="91425" tIns="45700" rIns="91425" bIns="45700" anchor="b" anchorCtr="0">
            <a:normAutofit/>
          </a:bodyPr>
          <a:lstStyle>
            <a:lvl1pPr marL="0" lvl="0" indent="-342900" algn="l">
              <a:lnSpc>
                <a:spcPct val="90000"/>
              </a:lnSpc>
              <a:spcBef>
                <a:spcPts val="1000"/>
              </a:spcBef>
              <a:spcAft>
                <a:spcPts val="0"/>
              </a:spcAft>
              <a:buClr>
                <a:schemeClr val="dk1"/>
              </a:buClr>
              <a:buSzPts val="1800"/>
              <a:buNone/>
              <a:defRPr sz="2200" b="0" i="0">
                <a:solidFill>
                  <a:srgbClr val="303340"/>
                </a:solidFill>
                <a:latin typeface="Montserrat Medium"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8" name="Google Shape;38;p196"/>
          <p:cNvSpPr txBox="1">
            <a:spLocks noGrp="1"/>
          </p:cNvSpPr>
          <p:nvPr>
            <p:ph type="body" idx="2"/>
          </p:nvPr>
        </p:nvSpPr>
        <p:spPr>
          <a:xfrm>
            <a:off x="6746789" y="1989437"/>
            <a:ext cx="4727492" cy="4187525"/>
          </a:xfrm>
          <a:prstGeom prst="rect">
            <a:avLst/>
          </a:prstGeom>
          <a:noFill/>
          <a:ln>
            <a:noFill/>
          </a:ln>
        </p:spPr>
        <p:txBody>
          <a:bodyPr spcFirstLastPara="1" wrap="square" lIns="91425" tIns="45700" rIns="91425" bIns="45700" anchor="t" anchorCtr="0">
            <a:normAutofit/>
          </a:bodyPr>
          <a:lstStyle>
            <a:lvl1pPr marL="0" lvl="0" indent="-342900" algn="l">
              <a:lnSpc>
                <a:spcPct val="200000"/>
              </a:lnSpc>
              <a:spcBef>
                <a:spcPts val="0"/>
              </a:spcBef>
              <a:spcAft>
                <a:spcPts val="0"/>
              </a:spcAft>
              <a:buClr>
                <a:schemeClr val="dk1"/>
              </a:buClr>
              <a:buSzPts val="1800"/>
              <a:buNone/>
              <a:defRPr sz="1800" b="0" i="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2" name="Google Shape;39;p196">
            <a:extLst>
              <a:ext uri="{FF2B5EF4-FFF2-40B4-BE49-F238E27FC236}">
                <a16:creationId xmlns:a16="http://schemas.microsoft.com/office/drawing/2014/main" id="{CAF48CEB-1D5C-0847-9ED5-EF61DEE164E3}"/>
              </a:ext>
            </a:extLst>
          </p:cNvPr>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13" name="Google Shape;41;p196">
            <a:extLst>
              <a:ext uri="{FF2B5EF4-FFF2-40B4-BE49-F238E27FC236}">
                <a16:creationId xmlns:a16="http://schemas.microsoft.com/office/drawing/2014/main" id="{CF3F3CD3-FC7D-EB46-9593-5C3483D4DB80}"/>
              </a:ext>
            </a:extLst>
          </p:cNvPr>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4" name="Google Shape;41;p196">
            <a:extLst>
              <a:ext uri="{FF2B5EF4-FFF2-40B4-BE49-F238E27FC236}">
                <a16:creationId xmlns:a16="http://schemas.microsoft.com/office/drawing/2014/main" id="{C380B7EE-1383-D647-A32D-E2AF3C6442A0}"/>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Tree>
    <p:extLst>
      <p:ext uri="{BB962C8B-B14F-4D97-AF65-F5344CB8AC3E}">
        <p14:creationId xmlns:p14="http://schemas.microsoft.com/office/powerpoint/2010/main" val="12127634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5"/>
        <p:cNvGrpSpPr/>
        <p:nvPr/>
      </p:nvGrpSpPr>
      <p:grpSpPr>
        <a:xfrm>
          <a:off x="0" y="0"/>
          <a:ext cx="0" cy="0"/>
          <a:chOff x="0" y="0"/>
          <a:chExt cx="0" cy="0"/>
        </a:xfrm>
      </p:grpSpPr>
      <p:pic>
        <p:nvPicPr>
          <p:cNvPr id="4" name="Picture 3">
            <a:extLst>
              <a:ext uri="{FF2B5EF4-FFF2-40B4-BE49-F238E27FC236}">
                <a16:creationId xmlns:a16="http://schemas.microsoft.com/office/drawing/2014/main" id="{329F56EF-3BD3-2B48-BAD8-AE04FEA86847}"/>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7" name="Picture 6" descr="Rectangle&#10;&#10;Description automatically generated with medium confidence">
            <a:extLst>
              <a:ext uri="{FF2B5EF4-FFF2-40B4-BE49-F238E27FC236}">
                <a16:creationId xmlns:a16="http://schemas.microsoft.com/office/drawing/2014/main" id="{042CF3C2-A578-9448-99AC-89A3B8676E8B}"/>
              </a:ext>
            </a:extLst>
          </p:cNvPr>
          <p:cNvPicPr>
            <a:picLocks noChangeAspect="1"/>
          </p:cNvPicPr>
          <p:nvPr userDrawn="1"/>
        </p:nvPicPr>
        <p:blipFill>
          <a:blip r:embed="rId3"/>
          <a:stretch>
            <a:fillRect/>
          </a:stretch>
        </p:blipFill>
        <p:spPr>
          <a:xfrm>
            <a:off x="0" y="0"/>
            <a:ext cx="12204700" cy="6883400"/>
          </a:xfrm>
          <a:prstGeom prst="rect">
            <a:avLst/>
          </a:prstGeom>
        </p:spPr>
      </p:pic>
      <p:sp>
        <p:nvSpPr>
          <p:cNvPr id="36" name="Google Shape;36;p196"/>
          <p:cNvSpPr txBox="1">
            <a:spLocks noGrp="1"/>
          </p:cNvSpPr>
          <p:nvPr>
            <p:ph type="title"/>
          </p:nvPr>
        </p:nvSpPr>
        <p:spPr>
          <a:xfrm>
            <a:off x="650487" y="2515394"/>
            <a:ext cx="4940643"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sz="3200" b="0" i="0">
                <a:solidFill>
                  <a:srgbClr val="184C47"/>
                </a:solidFill>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37" name="Google Shape;37;p196"/>
          <p:cNvSpPr txBox="1">
            <a:spLocks noGrp="1"/>
          </p:cNvSpPr>
          <p:nvPr>
            <p:ph type="body" idx="1"/>
          </p:nvPr>
        </p:nvSpPr>
        <p:spPr>
          <a:xfrm>
            <a:off x="7253416" y="518984"/>
            <a:ext cx="4220864" cy="1334530"/>
          </a:xfrm>
          <a:prstGeom prst="rect">
            <a:avLst/>
          </a:prstGeom>
          <a:noFill/>
          <a:ln>
            <a:noFill/>
          </a:ln>
        </p:spPr>
        <p:txBody>
          <a:bodyPr spcFirstLastPara="1" wrap="square" lIns="91425" tIns="45700" rIns="91425" bIns="45700" anchor="b" anchorCtr="0">
            <a:normAutofit/>
          </a:bodyPr>
          <a:lstStyle>
            <a:lvl1pPr marL="0" lvl="0" indent="-342900" algn="l">
              <a:lnSpc>
                <a:spcPct val="90000"/>
              </a:lnSpc>
              <a:spcBef>
                <a:spcPts val="1000"/>
              </a:spcBef>
              <a:spcAft>
                <a:spcPts val="0"/>
              </a:spcAft>
              <a:buClr>
                <a:schemeClr val="dk1"/>
              </a:buClr>
              <a:buSzPts val="1800"/>
              <a:buNone/>
              <a:defRPr sz="2200" b="0" i="0">
                <a:solidFill>
                  <a:srgbClr val="303340"/>
                </a:solidFill>
                <a:latin typeface="Montserrat Medium"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8" name="Google Shape;38;p196"/>
          <p:cNvSpPr txBox="1">
            <a:spLocks noGrp="1"/>
          </p:cNvSpPr>
          <p:nvPr>
            <p:ph type="body" idx="2"/>
          </p:nvPr>
        </p:nvSpPr>
        <p:spPr>
          <a:xfrm>
            <a:off x="7253415" y="1989437"/>
            <a:ext cx="4220865" cy="4187525"/>
          </a:xfrm>
          <a:prstGeom prst="rect">
            <a:avLst/>
          </a:prstGeom>
          <a:noFill/>
          <a:ln>
            <a:noFill/>
          </a:ln>
        </p:spPr>
        <p:txBody>
          <a:bodyPr spcFirstLastPara="1" wrap="square" lIns="91425" tIns="45700" rIns="91425" bIns="45700" anchor="t" anchorCtr="0">
            <a:normAutofit/>
          </a:bodyPr>
          <a:lstStyle>
            <a:lvl1pPr marL="0" lvl="0" indent="-342900" algn="l">
              <a:lnSpc>
                <a:spcPct val="200000"/>
              </a:lnSpc>
              <a:spcBef>
                <a:spcPts val="0"/>
              </a:spcBef>
              <a:spcAft>
                <a:spcPts val="0"/>
              </a:spcAft>
              <a:buClr>
                <a:schemeClr val="dk1"/>
              </a:buClr>
              <a:buSzPts val="1800"/>
              <a:buNone/>
              <a:defRPr sz="1800" b="0" i="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9" name="Google Shape;39;p196"/>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41" name="Google Shape;41;p196"/>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2" name="Google Shape;41;p196">
            <a:extLst>
              <a:ext uri="{FF2B5EF4-FFF2-40B4-BE49-F238E27FC236}">
                <a16:creationId xmlns:a16="http://schemas.microsoft.com/office/drawing/2014/main" id="{4B79C705-3157-B240-ADE7-4A695F1675AF}"/>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Tree>
    <p:extLst>
      <p:ext uri="{BB962C8B-B14F-4D97-AF65-F5344CB8AC3E}">
        <p14:creationId xmlns:p14="http://schemas.microsoft.com/office/powerpoint/2010/main" val="41116516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5"/>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6D3AD148-2148-9F43-A4E6-EBF9A9433DE8}"/>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7" name="Picture 6" descr="Rectangle&#10;&#10;Description automatically generated with medium confidence">
            <a:extLst>
              <a:ext uri="{FF2B5EF4-FFF2-40B4-BE49-F238E27FC236}">
                <a16:creationId xmlns:a16="http://schemas.microsoft.com/office/drawing/2014/main" id="{042CF3C2-A578-9448-99AC-89A3B8676E8B}"/>
              </a:ext>
            </a:extLst>
          </p:cNvPr>
          <p:cNvPicPr>
            <a:picLocks noChangeAspect="1"/>
          </p:cNvPicPr>
          <p:nvPr userDrawn="1"/>
        </p:nvPicPr>
        <p:blipFill>
          <a:blip r:embed="rId3"/>
          <a:stretch>
            <a:fillRect/>
          </a:stretch>
        </p:blipFill>
        <p:spPr>
          <a:xfrm>
            <a:off x="0" y="0"/>
            <a:ext cx="12204700" cy="6883400"/>
          </a:xfrm>
          <a:prstGeom prst="rect">
            <a:avLst/>
          </a:prstGeom>
        </p:spPr>
      </p:pic>
      <p:pic>
        <p:nvPicPr>
          <p:cNvPr id="6" name="Picture 5" descr="A picture containing rectangle&#10;&#10;Description automatically generated">
            <a:extLst>
              <a:ext uri="{FF2B5EF4-FFF2-40B4-BE49-F238E27FC236}">
                <a16:creationId xmlns:a16="http://schemas.microsoft.com/office/drawing/2014/main" id="{AC4CA1BF-07B2-D040-B98D-7B1F8FCB578F}"/>
              </a:ext>
            </a:extLst>
          </p:cNvPr>
          <p:cNvPicPr>
            <a:picLocks noChangeAspect="1"/>
          </p:cNvPicPr>
          <p:nvPr userDrawn="1"/>
        </p:nvPicPr>
        <p:blipFill>
          <a:blip r:embed="rId4"/>
          <a:stretch>
            <a:fillRect/>
          </a:stretch>
        </p:blipFill>
        <p:spPr>
          <a:xfrm>
            <a:off x="0" y="0"/>
            <a:ext cx="12204700" cy="6883400"/>
          </a:xfrm>
          <a:prstGeom prst="rect">
            <a:avLst/>
          </a:prstGeom>
        </p:spPr>
      </p:pic>
      <p:sp>
        <p:nvSpPr>
          <p:cNvPr id="38" name="Google Shape;38;p196"/>
          <p:cNvSpPr txBox="1">
            <a:spLocks noGrp="1"/>
          </p:cNvSpPr>
          <p:nvPr>
            <p:ph type="body" idx="2"/>
          </p:nvPr>
        </p:nvSpPr>
        <p:spPr>
          <a:xfrm>
            <a:off x="5177482" y="2607276"/>
            <a:ext cx="6042454" cy="2298356"/>
          </a:xfrm>
          <a:prstGeom prst="rect">
            <a:avLst/>
          </a:prstGeom>
          <a:noFill/>
          <a:ln>
            <a:noFill/>
          </a:ln>
        </p:spPr>
        <p:txBody>
          <a:bodyPr spcFirstLastPara="1" wrap="square" lIns="91425" tIns="45700" rIns="91425" bIns="45700" anchor="t" anchorCtr="0">
            <a:normAutofit/>
          </a:bodyPr>
          <a:lstStyle>
            <a:lvl1pPr marL="0" lvl="0" indent="-342900" algn="ctr">
              <a:lnSpc>
                <a:spcPct val="200000"/>
              </a:lnSpc>
              <a:spcBef>
                <a:spcPts val="0"/>
              </a:spcBef>
              <a:spcAft>
                <a:spcPts val="0"/>
              </a:spcAft>
              <a:buClr>
                <a:schemeClr val="dk1"/>
              </a:buClr>
              <a:buSzPts val="1800"/>
              <a:buNone/>
              <a:defRPr sz="1800" b="0" i="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9" name="Google Shape;39;p196"/>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41" name="Google Shape;41;p196"/>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2" name="Google Shape;41;p196">
            <a:extLst>
              <a:ext uri="{FF2B5EF4-FFF2-40B4-BE49-F238E27FC236}">
                <a16:creationId xmlns:a16="http://schemas.microsoft.com/office/drawing/2014/main" id="{4B79C705-3157-B240-ADE7-4A695F1675AF}"/>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
        <p:nvSpPr>
          <p:cNvPr id="10" name="Oval 9">
            <a:extLst>
              <a:ext uri="{FF2B5EF4-FFF2-40B4-BE49-F238E27FC236}">
                <a16:creationId xmlns:a16="http://schemas.microsoft.com/office/drawing/2014/main" id="{E79E5DAC-ED76-3A42-B8C3-FE2138E7CCB8}"/>
              </a:ext>
            </a:extLst>
          </p:cNvPr>
          <p:cNvSpPr/>
          <p:nvPr userDrawn="1"/>
        </p:nvSpPr>
        <p:spPr>
          <a:xfrm>
            <a:off x="747585" y="1729946"/>
            <a:ext cx="3682313" cy="36946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12357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22"/>
        <p:cNvGrpSpPr/>
        <p:nvPr/>
      </p:nvGrpSpPr>
      <p:grpSpPr>
        <a:xfrm>
          <a:off x="0" y="0"/>
          <a:ext cx="0" cy="0"/>
          <a:chOff x="0" y="0"/>
          <a:chExt cx="0" cy="0"/>
        </a:xfrm>
      </p:grpSpPr>
      <p:pic>
        <p:nvPicPr>
          <p:cNvPr id="10" name="Picture 9" descr="Rectangle&#10;&#10;Description automatically generated with medium confidence">
            <a:extLst>
              <a:ext uri="{FF2B5EF4-FFF2-40B4-BE49-F238E27FC236}">
                <a16:creationId xmlns:a16="http://schemas.microsoft.com/office/drawing/2014/main" id="{1274401A-35AD-7441-B826-ABB6CB8AEA1B}"/>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5" name="Picture 4" descr="A picture containing rectangle&#10;&#10;Description automatically generated">
            <a:extLst>
              <a:ext uri="{FF2B5EF4-FFF2-40B4-BE49-F238E27FC236}">
                <a16:creationId xmlns:a16="http://schemas.microsoft.com/office/drawing/2014/main" id="{15BD2F04-2511-EB4F-B4C9-30CB2B000031}"/>
              </a:ext>
            </a:extLst>
          </p:cNvPr>
          <p:cNvPicPr>
            <a:picLocks noChangeAspect="1"/>
          </p:cNvPicPr>
          <p:nvPr userDrawn="1"/>
        </p:nvPicPr>
        <p:blipFill>
          <a:blip r:embed="rId3"/>
          <a:stretch>
            <a:fillRect/>
          </a:stretch>
        </p:blipFill>
        <p:spPr>
          <a:xfrm>
            <a:off x="0" y="0"/>
            <a:ext cx="12204700" cy="6883400"/>
          </a:xfrm>
          <a:prstGeom prst="rect">
            <a:avLst/>
          </a:prstGeom>
        </p:spPr>
      </p:pic>
      <p:sp>
        <p:nvSpPr>
          <p:cNvPr id="24" name="Google Shape;24;p194"/>
          <p:cNvSpPr txBox="1">
            <a:spLocks noGrp="1"/>
          </p:cNvSpPr>
          <p:nvPr>
            <p:ph type="body" idx="1"/>
          </p:nvPr>
        </p:nvSpPr>
        <p:spPr>
          <a:xfrm>
            <a:off x="838200" y="2457399"/>
            <a:ext cx="10515600" cy="355313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3" name="Google Shape;23;p194"/>
          <p:cNvSpPr txBox="1">
            <a:spLocks noGrp="1"/>
          </p:cNvSpPr>
          <p:nvPr>
            <p:ph type="title"/>
          </p:nvPr>
        </p:nvSpPr>
        <p:spPr>
          <a:xfrm>
            <a:off x="838200" y="1285103"/>
            <a:ext cx="10515600" cy="55605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sz="3200" b="0" i="0">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6" name="Google Shape;39;p196">
            <a:extLst>
              <a:ext uri="{FF2B5EF4-FFF2-40B4-BE49-F238E27FC236}">
                <a16:creationId xmlns:a16="http://schemas.microsoft.com/office/drawing/2014/main" id="{1AB1F5AB-980E-A847-BC4C-9FBBA08DB609}"/>
              </a:ext>
            </a:extLst>
          </p:cNvPr>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17" name="Google Shape;41;p196">
            <a:extLst>
              <a:ext uri="{FF2B5EF4-FFF2-40B4-BE49-F238E27FC236}">
                <a16:creationId xmlns:a16="http://schemas.microsoft.com/office/drawing/2014/main" id="{1DE6ED3D-AABC-B246-B3DE-C6A82E7F2E2C}"/>
              </a:ext>
            </a:extLst>
          </p:cNvPr>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8" name="Google Shape;41;p196">
            <a:extLst>
              <a:ext uri="{FF2B5EF4-FFF2-40B4-BE49-F238E27FC236}">
                <a16:creationId xmlns:a16="http://schemas.microsoft.com/office/drawing/2014/main" id="{DF4E0663-AF05-2C4B-9C1A-23296D80655D}"/>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
        <p:nvSpPr>
          <p:cNvPr id="15" name="Footer Placeholder 14">
            <a:extLst>
              <a:ext uri="{FF2B5EF4-FFF2-40B4-BE49-F238E27FC236}">
                <a16:creationId xmlns:a16="http://schemas.microsoft.com/office/drawing/2014/main" id="{852CD126-19AA-5143-80C4-C177CB47FA67}"/>
              </a:ext>
            </a:extLst>
          </p:cNvPr>
          <p:cNvSpPr>
            <a:spLocks noGrp="1"/>
          </p:cNvSpPr>
          <p:nvPr>
            <p:ph type="ftr" idx="14"/>
          </p:nvPr>
        </p:nvSpPr>
        <p:spPr/>
        <p:txBody>
          <a:bodyPr/>
          <a:lstStyle/>
          <a:p>
            <a:endParaRPr lang="en-US" dirty="0"/>
          </a:p>
        </p:txBody>
      </p:sp>
      <p:sp>
        <p:nvSpPr>
          <p:cNvPr id="28" name="Google Shape;37;p196">
            <a:extLst>
              <a:ext uri="{FF2B5EF4-FFF2-40B4-BE49-F238E27FC236}">
                <a16:creationId xmlns:a16="http://schemas.microsoft.com/office/drawing/2014/main" id="{7E9860B2-00C6-064F-895B-E7E495FA8E04}"/>
              </a:ext>
            </a:extLst>
          </p:cNvPr>
          <p:cNvSpPr txBox="1">
            <a:spLocks noGrp="1"/>
          </p:cNvSpPr>
          <p:nvPr>
            <p:ph type="body" idx="15"/>
          </p:nvPr>
        </p:nvSpPr>
        <p:spPr>
          <a:xfrm>
            <a:off x="838199" y="1876631"/>
            <a:ext cx="10515600" cy="556054"/>
          </a:xfrm>
          <a:prstGeom prst="rect">
            <a:avLst/>
          </a:prstGeom>
          <a:noFill/>
          <a:ln>
            <a:noFill/>
          </a:ln>
        </p:spPr>
        <p:txBody>
          <a:bodyPr spcFirstLastPara="1" wrap="square" lIns="91425" tIns="45700" rIns="91425" bIns="45700" anchor="b" anchorCtr="0">
            <a:normAutofit/>
          </a:bodyPr>
          <a:lstStyle>
            <a:lvl1pPr marL="0" lvl="0" indent="-342900" algn="l">
              <a:lnSpc>
                <a:spcPct val="90000"/>
              </a:lnSpc>
              <a:spcBef>
                <a:spcPts val="1000"/>
              </a:spcBef>
              <a:spcAft>
                <a:spcPts val="0"/>
              </a:spcAft>
              <a:buClr>
                <a:schemeClr val="dk1"/>
              </a:buClr>
              <a:buSzPts val="1800"/>
              <a:buNone/>
              <a:defRPr sz="2200" b="0" i="0">
                <a:solidFill>
                  <a:srgbClr val="303340"/>
                </a:solidFill>
                <a:latin typeface="Montserrat Medium"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531378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5"/>
        <p:cNvGrpSpPr/>
        <p:nvPr/>
      </p:nvGrpSpPr>
      <p:grpSpPr>
        <a:xfrm>
          <a:off x="0" y="0"/>
          <a:ext cx="0" cy="0"/>
          <a:chOff x="0" y="0"/>
          <a:chExt cx="0" cy="0"/>
        </a:xfrm>
      </p:grpSpPr>
      <p:pic>
        <p:nvPicPr>
          <p:cNvPr id="4" name="Picture 3">
            <a:extLst>
              <a:ext uri="{FF2B5EF4-FFF2-40B4-BE49-F238E27FC236}">
                <a16:creationId xmlns:a16="http://schemas.microsoft.com/office/drawing/2014/main" id="{329F56EF-3BD3-2B48-BAD8-AE04FEA86847}"/>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7" name="Picture 6" descr="Rectangle&#10;&#10;Description automatically generated with medium confidence">
            <a:extLst>
              <a:ext uri="{FF2B5EF4-FFF2-40B4-BE49-F238E27FC236}">
                <a16:creationId xmlns:a16="http://schemas.microsoft.com/office/drawing/2014/main" id="{042CF3C2-A578-9448-99AC-89A3B8676E8B}"/>
              </a:ext>
            </a:extLst>
          </p:cNvPr>
          <p:cNvPicPr>
            <a:picLocks noChangeAspect="1"/>
          </p:cNvPicPr>
          <p:nvPr userDrawn="1"/>
        </p:nvPicPr>
        <p:blipFill>
          <a:blip r:embed="rId3"/>
          <a:stretch>
            <a:fillRect/>
          </a:stretch>
        </p:blipFill>
        <p:spPr>
          <a:xfrm>
            <a:off x="0" y="0"/>
            <a:ext cx="12204700" cy="6883400"/>
          </a:xfrm>
          <a:prstGeom prst="rect">
            <a:avLst/>
          </a:prstGeom>
        </p:spPr>
      </p:pic>
      <p:sp>
        <p:nvSpPr>
          <p:cNvPr id="36" name="Google Shape;36;p196"/>
          <p:cNvSpPr txBox="1">
            <a:spLocks noGrp="1"/>
          </p:cNvSpPr>
          <p:nvPr>
            <p:ph type="title"/>
          </p:nvPr>
        </p:nvSpPr>
        <p:spPr>
          <a:xfrm>
            <a:off x="650487" y="2515394"/>
            <a:ext cx="4940643"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sz="3200" b="0" i="0">
                <a:solidFill>
                  <a:srgbClr val="184C47"/>
                </a:solidFill>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37" name="Google Shape;37;p196"/>
          <p:cNvSpPr txBox="1">
            <a:spLocks noGrp="1"/>
          </p:cNvSpPr>
          <p:nvPr>
            <p:ph type="body" idx="1"/>
          </p:nvPr>
        </p:nvSpPr>
        <p:spPr>
          <a:xfrm>
            <a:off x="7253416" y="518984"/>
            <a:ext cx="4220864" cy="1334530"/>
          </a:xfrm>
          <a:prstGeom prst="rect">
            <a:avLst/>
          </a:prstGeom>
          <a:noFill/>
          <a:ln>
            <a:noFill/>
          </a:ln>
        </p:spPr>
        <p:txBody>
          <a:bodyPr spcFirstLastPara="1" wrap="square" lIns="91425" tIns="45700" rIns="91425" bIns="45700" anchor="b" anchorCtr="0">
            <a:normAutofit/>
          </a:bodyPr>
          <a:lstStyle>
            <a:lvl1pPr marL="0" lvl="0" indent="-342900" algn="l">
              <a:lnSpc>
                <a:spcPct val="90000"/>
              </a:lnSpc>
              <a:spcBef>
                <a:spcPts val="1000"/>
              </a:spcBef>
              <a:spcAft>
                <a:spcPts val="0"/>
              </a:spcAft>
              <a:buClr>
                <a:schemeClr val="dk1"/>
              </a:buClr>
              <a:buSzPts val="1800"/>
              <a:buNone/>
              <a:defRPr sz="2200" b="0" i="0">
                <a:solidFill>
                  <a:srgbClr val="303340"/>
                </a:solidFill>
                <a:latin typeface="Montserrat Medium"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8" name="Google Shape;38;p196"/>
          <p:cNvSpPr txBox="1">
            <a:spLocks noGrp="1"/>
          </p:cNvSpPr>
          <p:nvPr>
            <p:ph type="body" idx="2"/>
          </p:nvPr>
        </p:nvSpPr>
        <p:spPr>
          <a:xfrm>
            <a:off x="7253415" y="1989437"/>
            <a:ext cx="4220865" cy="4187525"/>
          </a:xfrm>
          <a:prstGeom prst="rect">
            <a:avLst/>
          </a:prstGeom>
          <a:noFill/>
          <a:ln>
            <a:noFill/>
          </a:ln>
        </p:spPr>
        <p:txBody>
          <a:bodyPr spcFirstLastPara="1" wrap="square" lIns="91425" tIns="45700" rIns="91425" bIns="45700" anchor="t" anchorCtr="0">
            <a:normAutofit/>
          </a:bodyPr>
          <a:lstStyle>
            <a:lvl1pPr marL="0" lvl="0" indent="-342900" algn="l">
              <a:lnSpc>
                <a:spcPct val="200000"/>
              </a:lnSpc>
              <a:spcBef>
                <a:spcPts val="0"/>
              </a:spcBef>
              <a:spcAft>
                <a:spcPts val="0"/>
              </a:spcAft>
              <a:buClr>
                <a:schemeClr val="dk1"/>
              </a:buClr>
              <a:buSzPts val="1800"/>
              <a:buNone/>
              <a:defRPr sz="1800" b="0" i="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9" name="Google Shape;39;p196"/>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41" name="Google Shape;41;p196"/>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2" name="Google Shape;41;p196">
            <a:extLst>
              <a:ext uri="{FF2B5EF4-FFF2-40B4-BE49-F238E27FC236}">
                <a16:creationId xmlns:a16="http://schemas.microsoft.com/office/drawing/2014/main" id="{4B79C705-3157-B240-ADE7-4A695F1675AF}"/>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Tree>
    <p:extLst>
      <p:ext uri="{BB962C8B-B14F-4D97-AF65-F5344CB8AC3E}">
        <p14:creationId xmlns:p14="http://schemas.microsoft.com/office/powerpoint/2010/main" val="2694373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5"/>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6D3AD148-2148-9F43-A4E6-EBF9A9433DE8}"/>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7" name="Picture 6" descr="Rectangle&#10;&#10;Description automatically generated with medium confidence">
            <a:extLst>
              <a:ext uri="{FF2B5EF4-FFF2-40B4-BE49-F238E27FC236}">
                <a16:creationId xmlns:a16="http://schemas.microsoft.com/office/drawing/2014/main" id="{042CF3C2-A578-9448-99AC-89A3B8676E8B}"/>
              </a:ext>
            </a:extLst>
          </p:cNvPr>
          <p:cNvPicPr>
            <a:picLocks noChangeAspect="1"/>
          </p:cNvPicPr>
          <p:nvPr userDrawn="1"/>
        </p:nvPicPr>
        <p:blipFill>
          <a:blip r:embed="rId3"/>
          <a:stretch>
            <a:fillRect/>
          </a:stretch>
        </p:blipFill>
        <p:spPr>
          <a:xfrm>
            <a:off x="0" y="0"/>
            <a:ext cx="12204700" cy="6883400"/>
          </a:xfrm>
          <a:prstGeom prst="rect">
            <a:avLst/>
          </a:prstGeom>
        </p:spPr>
      </p:pic>
      <p:pic>
        <p:nvPicPr>
          <p:cNvPr id="6" name="Picture 5" descr="A picture containing rectangle&#10;&#10;Description automatically generated">
            <a:extLst>
              <a:ext uri="{FF2B5EF4-FFF2-40B4-BE49-F238E27FC236}">
                <a16:creationId xmlns:a16="http://schemas.microsoft.com/office/drawing/2014/main" id="{AC4CA1BF-07B2-D040-B98D-7B1F8FCB578F}"/>
              </a:ext>
            </a:extLst>
          </p:cNvPr>
          <p:cNvPicPr>
            <a:picLocks noChangeAspect="1"/>
          </p:cNvPicPr>
          <p:nvPr userDrawn="1"/>
        </p:nvPicPr>
        <p:blipFill>
          <a:blip r:embed="rId4"/>
          <a:stretch>
            <a:fillRect/>
          </a:stretch>
        </p:blipFill>
        <p:spPr>
          <a:xfrm>
            <a:off x="0" y="0"/>
            <a:ext cx="12204700" cy="6883400"/>
          </a:xfrm>
          <a:prstGeom prst="rect">
            <a:avLst/>
          </a:prstGeom>
        </p:spPr>
      </p:pic>
      <p:sp>
        <p:nvSpPr>
          <p:cNvPr id="38" name="Google Shape;38;p196"/>
          <p:cNvSpPr txBox="1">
            <a:spLocks noGrp="1"/>
          </p:cNvSpPr>
          <p:nvPr>
            <p:ph type="body" idx="2"/>
          </p:nvPr>
        </p:nvSpPr>
        <p:spPr>
          <a:xfrm>
            <a:off x="5177482" y="2607276"/>
            <a:ext cx="6042454" cy="2298356"/>
          </a:xfrm>
          <a:prstGeom prst="rect">
            <a:avLst/>
          </a:prstGeom>
          <a:noFill/>
          <a:ln>
            <a:noFill/>
          </a:ln>
        </p:spPr>
        <p:txBody>
          <a:bodyPr spcFirstLastPara="1" wrap="square" lIns="91425" tIns="45700" rIns="91425" bIns="45700" anchor="t" anchorCtr="0">
            <a:normAutofit/>
          </a:bodyPr>
          <a:lstStyle>
            <a:lvl1pPr marL="0" lvl="0" indent="-342900" algn="ctr">
              <a:lnSpc>
                <a:spcPct val="200000"/>
              </a:lnSpc>
              <a:spcBef>
                <a:spcPts val="0"/>
              </a:spcBef>
              <a:spcAft>
                <a:spcPts val="0"/>
              </a:spcAft>
              <a:buClr>
                <a:schemeClr val="dk1"/>
              </a:buClr>
              <a:buSzPts val="1800"/>
              <a:buNone/>
              <a:defRPr sz="1800" b="0" i="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9" name="Google Shape;39;p196"/>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41" name="Google Shape;41;p196"/>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2" name="Google Shape;41;p196">
            <a:extLst>
              <a:ext uri="{FF2B5EF4-FFF2-40B4-BE49-F238E27FC236}">
                <a16:creationId xmlns:a16="http://schemas.microsoft.com/office/drawing/2014/main" id="{4B79C705-3157-B240-ADE7-4A695F1675AF}"/>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
        <p:nvSpPr>
          <p:cNvPr id="10" name="Oval 9">
            <a:extLst>
              <a:ext uri="{FF2B5EF4-FFF2-40B4-BE49-F238E27FC236}">
                <a16:creationId xmlns:a16="http://schemas.microsoft.com/office/drawing/2014/main" id="{E79E5DAC-ED76-3A42-B8C3-FE2138E7CCB8}"/>
              </a:ext>
            </a:extLst>
          </p:cNvPr>
          <p:cNvSpPr/>
          <p:nvPr userDrawn="1"/>
        </p:nvSpPr>
        <p:spPr>
          <a:xfrm>
            <a:off x="747585" y="1729946"/>
            <a:ext cx="3682313" cy="36946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831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22"/>
        <p:cNvGrpSpPr/>
        <p:nvPr/>
      </p:nvGrpSpPr>
      <p:grpSpPr>
        <a:xfrm>
          <a:off x="0" y="0"/>
          <a:ext cx="0" cy="0"/>
          <a:chOff x="0" y="0"/>
          <a:chExt cx="0" cy="0"/>
        </a:xfrm>
      </p:grpSpPr>
      <p:pic>
        <p:nvPicPr>
          <p:cNvPr id="10" name="Picture 9" descr="Rectangle&#10;&#10;Description automatically generated with medium confidence">
            <a:extLst>
              <a:ext uri="{FF2B5EF4-FFF2-40B4-BE49-F238E27FC236}">
                <a16:creationId xmlns:a16="http://schemas.microsoft.com/office/drawing/2014/main" id="{1274401A-35AD-7441-B826-ABB6CB8AEA1B}"/>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5" name="Picture 4" descr="A picture containing rectangle&#10;&#10;Description automatically generated">
            <a:extLst>
              <a:ext uri="{FF2B5EF4-FFF2-40B4-BE49-F238E27FC236}">
                <a16:creationId xmlns:a16="http://schemas.microsoft.com/office/drawing/2014/main" id="{15BD2F04-2511-EB4F-B4C9-30CB2B000031}"/>
              </a:ext>
            </a:extLst>
          </p:cNvPr>
          <p:cNvPicPr>
            <a:picLocks noChangeAspect="1"/>
          </p:cNvPicPr>
          <p:nvPr userDrawn="1"/>
        </p:nvPicPr>
        <p:blipFill>
          <a:blip r:embed="rId3"/>
          <a:stretch>
            <a:fillRect/>
          </a:stretch>
        </p:blipFill>
        <p:spPr>
          <a:xfrm>
            <a:off x="0" y="0"/>
            <a:ext cx="12204700" cy="6883400"/>
          </a:xfrm>
          <a:prstGeom prst="rect">
            <a:avLst/>
          </a:prstGeom>
        </p:spPr>
      </p:pic>
      <p:sp>
        <p:nvSpPr>
          <p:cNvPr id="24" name="Google Shape;24;p194"/>
          <p:cNvSpPr txBox="1">
            <a:spLocks noGrp="1"/>
          </p:cNvSpPr>
          <p:nvPr>
            <p:ph type="body" idx="1"/>
          </p:nvPr>
        </p:nvSpPr>
        <p:spPr>
          <a:xfrm>
            <a:off x="838200" y="2457399"/>
            <a:ext cx="10515600" cy="355313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3" name="Google Shape;23;p194"/>
          <p:cNvSpPr txBox="1">
            <a:spLocks noGrp="1"/>
          </p:cNvSpPr>
          <p:nvPr>
            <p:ph type="title"/>
          </p:nvPr>
        </p:nvSpPr>
        <p:spPr>
          <a:xfrm>
            <a:off x="838200" y="1285103"/>
            <a:ext cx="10515600" cy="55605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sz="3200" b="0" i="0">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6" name="Google Shape;39;p196">
            <a:extLst>
              <a:ext uri="{FF2B5EF4-FFF2-40B4-BE49-F238E27FC236}">
                <a16:creationId xmlns:a16="http://schemas.microsoft.com/office/drawing/2014/main" id="{1AB1F5AB-980E-A847-BC4C-9FBBA08DB609}"/>
              </a:ext>
            </a:extLst>
          </p:cNvPr>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17" name="Google Shape;41;p196">
            <a:extLst>
              <a:ext uri="{FF2B5EF4-FFF2-40B4-BE49-F238E27FC236}">
                <a16:creationId xmlns:a16="http://schemas.microsoft.com/office/drawing/2014/main" id="{1DE6ED3D-AABC-B246-B3DE-C6A82E7F2E2C}"/>
              </a:ext>
            </a:extLst>
          </p:cNvPr>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8" name="Google Shape;41;p196">
            <a:extLst>
              <a:ext uri="{FF2B5EF4-FFF2-40B4-BE49-F238E27FC236}">
                <a16:creationId xmlns:a16="http://schemas.microsoft.com/office/drawing/2014/main" id="{DF4E0663-AF05-2C4B-9C1A-23296D80655D}"/>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
        <p:nvSpPr>
          <p:cNvPr id="15" name="Footer Placeholder 14">
            <a:extLst>
              <a:ext uri="{FF2B5EF4-FFF2-40B4-BE49-F238E27FC236}">
                <a16:creationId xmlns:a16="http://schemas.microsoft.com/office/drawing/2014/main" id="{852CD126-19AA-5143-80C4-C177CB47FA67}"/>
              </a:ext>
            </a:extLst>
          </p:cNvPr>
          <p:cNvSpPr>
            <a:spLocks noGrp="1"/>
          </p:cNvSpPr>
          <p:nvPr>
            <p:ph type="ftr" idx="14"/>
          </p:nvPr>
        </p:nvSpPr>
        <p:spPr/>
        <p:txBody>
          <a:bodyPr/>
          <a:lstStyle/>
          <a:p>
            <a:endParaRPr lang="en-US" dirty="0"/>
          </a:p>
        </p:txBody>
      </p:sp>
      <p:sp>
        <p:nvSpPr>
          <p:cNvPr id="28" name="Google Shape;37;p196">
            <a:extLst>
              <a:ext uri="{FF2B5EF4-FFF2-40B4-BE49-F238E27FC236}">
                <a16:creationId xmlns:a16="http://schemas.microsoft.com/office/drawing/2014/main" id="{7E9860B2-00C6-064F-895B-E7E495FA8E04}"/>
              </a:ext>
            </a:extLst>
          </p:cNvPr>
          <p:cNvSpPr txBox="1">
            <a:spLocks noGrp="1"/>
          </p:cNvSpPr>
          <p:nvPr>
            <p:ph type="body" idx="15"/>
          </p:nvPr>
        </p:nvSpPr>
        <p:spPr>
          <a:xfrm>
            <a:off x="838199" y="1876631"/>
            <a:ext cx="10515600" cy="556054"/>
          </a:xfrm>
          <a:prstGeom prst="rect">
            <a:avLst/>
          </a:prstGeom>
          <a:noFill/>
          <a:ln>
            <a:noFill/>
          </a:ln>
        </p:spPr>
        <p:txBody>
          <a:bodyPr spcFirstLastPara="1" wrap="square" lIns="91425" tIns="45700" rIns="91425" bIns="45700" anchor="b" anchorCtr="0">
            <a:normAutofit/>
          </a:bodyPr>
          <a:lstStyle>
            <a:lvl1pPr marL="0" lvl="0" indent="-342900" algn="l">
              <a:lnSpc>
                <a:spcPct val="90000"/>
              </a:lnSpc>
              <a:spcBef>
                <a:spcPts val="1000"/>
              </a:spcBef>
              <a:spcAft>
                <a:spcPts val="0"/>
              </a:spcAft>
              <a:buClr>
                <a:schemeClr val="dk1"/>
              </a:buClr>
              <a:buSzPts val="1800"/>
              <a:buNone/>
              <a:defRPr sz="2200" b="0" i="0">
                <a:solidFill>
                  <a:srgbClr val="303340"/>
                </a:solidFill>
                <a:latin typeface="Montserrat Medium"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620781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15"/>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6882249-D147-1D4D-9640-E930A9FE16C9}"/>
              </a:ext>
            </a:extLst>
          </p:cNvPr>
          <p:cNvPicPr>
            <a:picLocks noChangeAspect="1"/>
          </p:cNvPicPr>
          <p:nvPr userDrawn="1"/>
        </p:nvPicPr>
        <p:blipFill>
          <a:blip r:embed="rId2"/>
          <a:stretch>
            <a:fillRect/>
          </a:stretch>
        </p:blipFill>
        <p:spPr>
          <a:xfrm>
            <a:off x="0" y="0"/>
            <a:ext cx="12204700" cy="6883400"/>
          </a:xfrm>
          <a:prstGeom prst="rect">
            <a:avLst/>
          </a:prstGeom>
        </p:spPr>
      </p:pic>
      <p:grpSp>
        <p:nvGrpSpPr>
          <p:cNvPr id="13" name="Group 12">
            <a:extLst>
              <a:ext uri="{FF2B5EF4-FFF2-40B4-BE49-F238E27FC236}">
                <a16:creationId xmlns:a16="http://schemas.microsoft.com/office/drawing/2014/main" id="{23C44618-7465-3143-BE52-49F721837E42}"/>
              </a:ext>
            </a:extLst>
          </p:cNvPr>
          <p:cNvGrpSpPr/>
          <p:nvPr userDrawn="1"/>
        </p:nvGrpSpPr>
        <p:grpSpPr>
          <a:xfrm>
            <a:off x="2236573" y="1767016"/>
            <a:ext cx="7710616" cy="2970330"/>
            <a:chOff x="2236573" y="1767016"/>
            <a:chExt cx="7710616" cy="2970330"/>
          </a:xfrm>
        </p:grpSpPr>
        <p:sp>
          <p:nvSpPr>
            <p:cNvPr id="11" name="Rectangle 10">
              <a:extLst>
                <a:ext uri="{FF2B5EF4-FFF2-40B4-BE49-F238E27FC236}">
                  <a16:creationId xmlns:a16="http://schemas.microsoft.com/office/drawing/2014/main" id="{CB70AFF3-1565-354D-8161-19D4F3DC1534}"/>
                </a:ext>
              </a:extLst>
            </p:cNvPr>
            <p:cNvSpPr/>
            <p:nvPr userDrawn="1"/>
          </p:nvSpPr>
          <p:spPr>
            <a:xfrm>
              <a:off x="2236573" y="3148615"/>
              <a:ext cx="7710616" cy="1588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FA2CB1D-3530-DE40-8FAA-C81EA77A3B74}"/>
                </a:ext>
              </a:extLst>
            </p:cNvPr>
            <p:cNvSpPr/>
            <p:nvPr userDrawn="1"/>
          </p:nvSpPr>
          <p:spPr>
            <a:xfrm>
              <a:off x="2236573" y="1767016"/>
              <a:ext cx="7710616" cy="1366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descr="Logo&#10;&#10;Description automatically generated with medium confidence">
            <a:extLst>
              <a:ext uri="{FF2B5EF4-FFF2-40B4-BE49-F238E27FC236}">
                <a16:creationId xmlns:a16="http://schemas.microsoft.com/office/drawing/2014/main" id="{98837092-45C6-4548-8EC2-8D2ED7D2F507}"/>
              </a:ext>
            </a:extLst>
          </p:cNvPr>
          <p:cNvPicPr>
            <a:picLocks noChangeAspect="1"/>
          </p:cNvPicPr>
          <p:nvPr userDrawn="1"/>
        </p:nvPicPr>
        <p:blipFill>
          <a:blip r:embed="rId3"/>
          <a:stretch>
            <a:fillRect/>
          </a:stretch>
        </p:blipFill>
        <p:spPr>
          <a:xfrm>
            <a:off x="3811" y="0"/>
            <a:ext cx="12204700" cy="6883400"/>
          </a:xfrm>
          <a:prstGeom prst="rect">
            <a:avLst/>
          </a:prstGeom>
        </p:spPr>
      </p:pic>
      <p:sp>
        <p:nvSpPr>
          <p:cNvPr id="16" name="Google Shape;16;p193"/>
          <p:cNvSpPr txBox="1">
            <a:spLocks noGrp="1"/>
          </p:cNvSpPr>
          <p:nvPr>
            <p:ph type="ctrTitle" hasCustomPrompt="1"/>
          </p:nvPr>
        </p:nvSpPr>
        <p:spPr>
          <a:xfrm>
            <a:off x="2236573" y="3729851"/>
            <a:ext cx="7710616" cy="29656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3200" b="0" i="0">
                <a:solidFill>
                  <a:schemeClr val="bg1"/>
                </a:solidFill>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Title of Presentation</a:t>
            </a:r>
            <a:endParaRPr dirty="0"/>
          </a:p>
        </p:txBody>
      </p:sp>
      <p:sp>
        <p:nvSpPr>
          <p:cNvPr id="17" name="Google Shape;17;p193"/>
          <p:cNvSpPr txBox="1">
            <a:spLocks noGrp="1"/>
          </p:cNvSpPr>
          <p:nvPr>
            <p:ph type="subTitle" idx="1" hasCustomPrompt="1"/>
          </p:nvPr>
        </p:nvSpPr>
        <p:spPr>
          <a:xfrm>
            <a:off x="2236573" y="3956610"/>
            <a:ext cx="7710616" cy="47439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1600" b="0" i="0">
                <a:solidFill>
                  <a:schemeClr val="bg1"/>
                </a:solidFill>
                <a:latin typeface="Work Sans Medium" pitchFamily="2" charset="77"/>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dirty="0"/>
              <a:t>Presented by Name, Title</a:t>
            </a:r>
            <a:endParaRPr dirty="0"/>
          </a:p>
        </p:txBody>
      </p:sp>
    </p:spTree>
    <p:extLst>
      <p:ext uri="{BB962C8B-B14F-4D97-AF65-F5344CB8AC3E}">
        <p14:creationId xmlns:p14="http://schemas.microsoft.com/office/powerpoint/2010/main" val="2565508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22"/>
        <p:cNvGrpSpPr/>
        <p:nvPr/>
      </p:nvGrpSpPr>
      <p:grpSpPr>
        <a:xfrm>
          <a:off x="0" y="0"/>
          <a:ext cx="0" cy="0"/>
          <a:chOff x="0" y="0"/>
          <a:chExt cx="0" cy="0"/>
        </a:xfrm>
      </p:grpSpPr>
      <p:pic>
        <p:nvPicPr>
          <p:cNvPr id="10" name="Picture 9" descr="Rectangle&#10;&#10;Description automatically generated with medium confidence">
            <a:extLst>
              <a:ext uri="{FF2B5EF4-FFF2-40B4-BE49-F238E27FC236}">
                <a16:creationId xmlns:a16="http://schemas.microsoft.com/office/drawing/2014/main" id="{1274401A-35AD-7441-B826-ABB6CB8AEA1B}"/>
              </a:ext>
            </a:extLst>
          </p:cNvPr>
          <p:cNvPicPr>
            <a:picLocks noChangeAspect="1"/>
          </p:cNvPicPr>
          <p:nvPr userDrawn="1"/>
        </p:nvPicPr>
        <p:blipFill>
          <a:blip r:embed="rId2"/>
          <a:stretch>
            <a:fillRect/>
          </a:stretch>
        </p:blipFill>
        <p:spPr>
          <a:xfrm>
            <a:off x="0" y="0"/>
            <a:ext cx="12204700" cy="6883400"/>
          </a:xfrm>
          <a:prstGeom prst="rect">
            <a:avLst/>
          </a:prstGeom>
        </p:spPr>
      </p:pic>
      <p:pic>
        <p:nvPicPr>
          <p:cNvPr id="3" name="Picture 2" descr="Shape, rectangle&#10;&#10;Description automatically generated">
            <a:extLst>
              <a:ext uri="{FF2B5EF4-FFF2-40B4-BE49-F238E27FC236}">
                <a16:creationId xmlns:a16="http://schemas.microsoft.com/office/drawing/2014/main" id="{2BD85169-3D81-C14D-8A92-DA39387BE22A}"/>
              </a:ext>
            </a:extLst>
          </p:cNvPr>
          <p:cNvPicPr>
            <a:picLocks noChangeAspect="1"/>
          </p:cNvPicPr>
          <p:nvPr userDrawn="1"/>
        </p:nvPicPr>
        <p:blipFill>
          <a:blip r:embed="rId3"/>
          <a:stretch>
            <a:fillRect/>
          </a:stretch>
        </p:blipFill>
        <p:spPr>
          <a:xfrm>
            <a:off x="0" y="0"/>
            <a:ext cx="12204700" cy="6883400"/>
          </a:xfrm>
          <a:prstGeom prst="rect">
            <a:avLst/>
          </a:prstGeom>
        </p:spPr>
      </p:pic>
      <p:sp>
        <p:nvSpPr>
          <p:cNvPr id="24" name="Google Shape;24;p194"/>
          <p:cNvSpPr txBox="1">
            <a:spLocks noGrp="1"/>
          </p:cNvSpPr>
          <p:nvPr>
            <p:ph type="body" idx="1"/>
          </p:nvPr>
        </p:nvSpPr>
        <p:spPr>
          <a:xfrm>
            <a:off x="838200" y="2457399"/>
            <a:ext cx="10515600" cy="355313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solidFill>
                  <a:srgbClr val="303340"/>
                </a:solidFill>
                <a:latin typeface="Work Sa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23" name="Google Shape;23;p194"/>
          <p:cNvSpPr txBox="1">
            <a:spLocks noGrp="1"/>
          </p:cNvSpPr>
          <p:nvPr>
            <p:ph type="title"/>
          </p:nvPr>
        </p:nvSpPr>
        <p:spPr>
          <a:xfrm>
            <a:off x="838200" y="1285103"/>
            <a:ext cx="10515600" cy="55605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sz="3200" b="0" i="0">
                <a:latin typeface="Montserrat Medium"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sp>
        <p:nvSpPr>
          <p:cNvPr id="16" name="Google Shape;39;p196">
            <a:extLst>
              <a:ext uri="{FF2B5EF4-FFF2-40B4-BE49-F238E27FC236}">
                <a16:creationId xmlns:a16="http://schemas.microsoft.com/office/drawing/2014/main" id="{1AB1F5AB-980E-A847-BC4C-9FBBA08DB609}"/>
              </a:ext>
            </a:extLst>
          </p:cNvPr>
          <p:cNvSpPr txBox="1">
            <a:spLocks noGrp="1"/>
          </p:cNvSpPr>
          <p:nvPr>
            <p:ph type="dt" idx="10"/>
          </p:nvPr>
        </p:nvSpPr>
        <p:spPr>
          <a:xfrm>
            <a:off x="377608" y="6356350"/>
            <a:ext cx="18342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bg1"/>
                </a:solidFill>
                <a:latin typeface="Work Sans" pitchFamily="2"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schemeClr val="bg1"/>
              </a:solidFill>
            </a:endParaRPr>
          </a:p>
        </p:txBody>
      </p:sp>
      <p:sp>
        <p:nvSpPr>
          <p:cNvPr id="17" name="Google Shape;41;p196">
            <a:extLst>
              <a:ext uri="{FF2B5EF4-FFF2-40B4-BE49-F238E27FC236}">
                <a16:creationId xmlns:a16="http://schemas.microsoft.com/office/drawing/2014/main" id="{1DE6ED3D-AABC-B246-B3DE-C6A82E7F2E2C}"/>
              </a:ext>
            </a:extLst>
          </p:cNvPr>
          <p:cNvSpPr txBox="1">
            <a:spLocks noGrp="1"/>
          </p:cNvSpPr>
          <p:nvPr>
            <p:ph type="sldNum" idx="12"/>
          </p:nvPr>
        </p:nvSpPr>
        <p:spPr>
          <a:xfrm>
            <a:off x="2270507" y="6356350"/>
            <a:ext cx="25243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atin typeface="Work Sans" pitchFamily="2" charset="77"/>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algn="ctr"/>
            <a:r>
              <a:rPr lang="en-GB" dirty="0"/>
              <a:t>|</a:t>
            </a:r>
          </a:p>
        </p:txBody>
      </p:sp>
      <p:sp>
        <p:nvSpPr>
          <p:cNvPr id="18" name="Google Shape;41;p196">
            <a:extLst>
              <a:ext uri="{FF2B5EF4-FFF2-40B4-BE49-F238E27FC236}">
                <a16:creationId xmlns:a16="http://schemas.microsoft.com/office/drawing/2014/main" id="{DF4E0663-AF05-2C4B-9C1A-23296D80655D}"/>
              </a:ext>
            </a:extLst>
          </p:cNvPr>
          <p:cNvSpPr txBox="1">
            <a:spLocks/>
          </p:cNvSpPr>
          <p:nvPr userDrawn="1"/>
        </p:nvSpPr>
        <p:spPr>
          <a:xfrm>
            <a:off x="2577110" y="6356350"/>
            <a:ext cx="65078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GB" smtClean="0">
                <a:noFill/>
                <a:latin typeface="Work Sans" pitchFamily="2" charset="77"/>
              </a:rPr>
              <a:pPr algn="l"/>
              <a:t>‹#›</a:t>
            </a:fld>
            <a:endParaRPr lang="en-GB" dirty="0">
              <a:noFill/>
              <a:latin typeface="Work Sans" pitchFamily="2" charset="77"/>
            </a:endParaRPr>
          </a:p>
        </p:txBody>
      </p:sp>
      <p:sp>
        <p:nvSpPr>
          <p:cNvPr id="15" name="Footer Placeholder 14">
            <a:extLst>
              <a:ext uri="{FF2B5EF4-FFF2-40B4-BE49-F238E27FC236}">
                <a16:creationId xmlns:a16="http://schemas.microsoft.com/office/drawing/2014/main" id="{852CD126-19AA-5143-80C4-C177CB47FA67}"/>
              </a:ext>
            </a:extLst>
          </p:cNvPr>
          <p:cNvSpPr>
            <a:spLocks noGrp="1"/>
          </p:cNvSpPr>
          <p:nvPr>
            <p:ph type="ftr" idx="14"/>
          </p:nvPr>
        </p:nvSpPr>
        <p:spPr/>
        <p:txBody>
          <a:bodyPr/>
          <a:lstStyle/>
          <a:p>
            <a:endParaRPr lang="en-US" dirty="0"/>
          </a:p>
        </p:txBody>
      </p:sp>
      <p:sp>
        <p:nvSpPr>
          <p:cNvPr id="28" name="Google Shape;37;p196">
            <a:extLst>
              <a:ext uri="{FF2B5EF4-FFF2-40B4-BE49-F238E27FC236}">
                <a16:creationId xmlns:a16="http://schemas.microsoft.com/office/drawing/2014/main" id="{7E9860B2-00C6-064F-895B-E7E495FA8E04}"/>
              </a:ext>
            </a:extLst>
          </p:cNvPr>
          <p:cNvSpPr txBox="1">
            <a:spLocks noGrp="1"/>
          </p:cNvSpPr>
          <p:nvPr>
            <p:ph type="body" idx="15"/>
          </p:nvPr>
        </p:nvSpPr>
        <p:spPr>
          <a:xfrm>
            <a:off x="838199" y="1876631"/>
            <a:ext cx="10515600" cy="556054"/>
          </a:xfrm>
          <a:prstGeom prst="rect">
            <a:avLst/>
          </a:prstGeom>
          <a:noFill/>
          <a:ln>
            <a:noFill/>
          </a:ln>
        </p:spPr>
        <p:txBody>
          <a:bodyPr spcFirstLastPara="1" wrap="square" lIns="91425" tIns="45700" rIns="91425" bIns="45700" anchor="b" anchorCtr="0">
            <a:normAutofit/>
          </a:bodyPr>
          <a:lstStyle>
            <a:lvl1pPr marL="0" lvl="0" indent="-342900" algn="l">
              <a:lnSpc>
                <a:spcPct val="90000"/>
              </a:lnSpc>
              <a:spcBef>
                <a:spcPts val="1000"/>
              </a:spcBef>
              <a:spcAft>
                <a:spcPts val="0"/>
              </a:spcAft>
              <a:buClr>
                <a:schemeClr val="dk1"/>
              </a:buClr>
              <a:buSzPts val="1800"/>
              <a:buNone/>
              <a:defRPr sz="2200" b="0" i="0">
                <a:solidFill>
                  <a:srgbClr val="303340"/>
                </a:solidFill>
                <a:latin typeface="Montserrat Medium"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Tree>
    <p:extLst>
      <p:ext uri="{BB962C8B-B14F-4D97-AF65-F5344CB8AC3E}">
        <p14:creationId xmlns:p14="http://schemas.microsoft.com/office/powerpoint/2010/main" val="1149611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dirty="0"/>
              <a:t>Waves</a:t>
            </a:r>
            <a:endParaRPr dirty="0"/>
          </a:p>
        </p:txBody>
      </p:sp>
      <p:sp>
        <p:nvSpPr>
          <p:cNvPr id="11" name="Google Shape;11;p19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13" name="Google Shape;13;p1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1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2000477587"/>
      </p:ext>
    </p:extLst>
  </p:cSld>
  <p:clrMap bg1="lt1" tx1="dk1" bg2="dk2" tx2="lt2" accent1="accent1" accent2="accent2" accent3="accent3" accent4="accent4" accent5="accent5" accent6="accent6" hlink="hlink" folHlink="folHlink"/>
  <p:sldLayoutIdLst>
    <p:sldLayoutId id="2147483674" r:id="rId1"/>
    <p:sldLayoutId id="2147483677" r:id="rId2"/>
    <p:sldLayoutId id="2147483684" r:id="rId3"/>
    <p:sldLayoutId id="2147483685" r:id="rId4"/>
    <p:sldLayoutId id="2147483686" r:id="rId5"/>
    <p:sldLayoutId id="2147483687" r:id="rId6"/>
    <p:sldLayoutId id="2147483712"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19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dirty="0"/>
              <a:t>Cubes</a:t>
            </a:r>
            <a:endParaRPr dirty="0"/>
          </a:p>
        </p:txBody>
      </p:sp>
      <p:sp>
        <p:nvSpPr>
          <p:cNvPr id="11" name="Google Shape;11;p19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13" name="Google Shape;13;p1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1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1604825470"/>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19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dirty="0"/>
              <a:t>Writing</a:t>
            </a:r>
            <a:endParaRPr dirty="0"/>
          </a:p>
        </p:txBody>
      </p:sp>
      <p:sp>
        <p:nvSpPr>
          <p:cNvPr id="11" name="Google Shape;11;p19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13" name="Google Shape;13;p1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1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3201154007"/>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19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dirty="0"/>
              <a:t>Canvas</a:t>
            </a:r>
            <a:endParaRPr dirty="0"/>
          </a:p>
        </p:txBody>
      </p:sp>
      <p:sp>
        <p:nvSpPr>
          <p:cNvPr id="11" name="Google Shape;11;p19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13" name="Google Shape;13;p1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1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1110234018"/>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dirty="0"/>
              <a:t>Waves</a:t>
            </a:r>
            <a:endParaRPr dirty="0"/>
          </a:p>
        </p:txBody>
      </p:sp>
      <p:sp>
        <p:nvSpPr>
          <p:cNvPr id="11" name="Google Shape;11;p19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13" name="Google Shape;13;p1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1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2851908153"/>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dirty="0"/>
              <a:t>Waves</a:t>
            </a:r>
            <a:endParaRPr dirty="0"/>
          </a:p>
        </p:txBody>
      </p:sp>
      <p:sp>
        <p:nvSpPr>
          <p:cNvPr id="11" name="Google Shape;11;p19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13" name="Google Shape;13;p1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1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1514596499"/>
      </p:ext>
    </p:extLst>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700EAD70-6E99-2244-9383-978A0406B711}"/>
              </a:ext>
            </a:extLst>
          </p:cNvPr>
          <p:cNvSpPr>
            <a:spLocks noGrp="1"/>
          </p:cNvSpPr>
          <p:nvPr>
            <p:ph type="ctrTitle"/>
          </p:nvPr>
        </p:nvSpPr>
        <p:spPr/>
        <p:txBody>
          <a:bodyPr>
            <a:normAutofit fontScale="90000"/>
          </a:bodyPr>
          <a:lstStyle/>
          <a:p>
            <a:r>
              <a:rPr lang="en-US" dirty="0"/>
              <a:t>College Essay Workshop</a:t>
            </a:r>
          </a:p>
        </p:txBody>
      </p:sp>
      <p:sp>
        <p:nvSpPr>
          <p:cNvPr id="5" name="Subtitle 4">
            <a:extLst>
              <a:ext uri="{FF2B5EF4-FFF2-40B4-BE49-F238E27FC236}">
                <a16:creationId xmlns:a16="http://schemas.microsoft.com/office/drawing/2014/main" id="{38E73D1B-6B3E-E44B-8244-04021C46133E}"/>
              </a:ext>
            </a:extLst>
          </p:cNvPr>
          <p:cNvSpPr>
            <a:spLocks noGrp="1"/>
          </p:cNvSpPr>
          <p:nvPr>
            <p:ph type="subTitle" idx="1"/>
          </p:nvPr>
        </p:nvSpPr>
        <p:spPr/>
        <p:txBody>
          <a:bodyPr/>
          <a:lstStyle/>
          <a:p>
            <a:r>
              <a:rPr lang="en-US" dirty="0"/>
              <a:t>Presented By: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D32CEA-56F9-C94D-ACA0-5DA9F7554520}"/>
              </a:ext>
            </a:extLst>
          </p:cNvPr>
          <p:cNvSpPr>
            <a:spLocks noGrp="1"/>
          </p:cNvSpPr>
          <p:nvPr>
            <p:ph type="title"/>
          </p:nvPr>
        </p:nvSpPr>
        <p:spPr/>
        <p:txBody>
          <a:bodyPr/>
          <a:lstStyle/>
          <a:p>
            <a:r>
              <a:rPr lang="en-US" dirty="0"/>
              <a:t>Step 1: Understand </a:t>
            </a:r>
            <a:br>
              <a:rPr lang="en-US" dirty="0"/>
            </a:br>
            <a:r>
              <a:rPr lang="en-US" dirty="0"/>
              <a:t>the Prompt</a:t>
            </a:r>
          </a:p>
        </p:txBody>
      </p:sp>
      <p:sp>
        <p:nvSpPr>
          <p:cNvPr id="5" name="Google Shape;292;p182">
            <a:extLst>
              <a:ext uri="{FF2B5EF4-FFF2-40B4-BE49-F238E27FC236}">
                <a16:creationId xmlns:a16="http://schemas.microsoft.com/office/drawing/2014/main" id="{BF27302A-8A21-5851-AAB7-CBBC8420012B}"/>
              </a:ext>
            </a:extLst>
          </p:cNvPr>
          <p:cNvSpPr txBox="1">
            <a:spLocks noGrp="1"/>
          </p:cNvSpPr>
          <p:nvPr>
            <p:ph type="body" idx="1"/>
          </p:nvPr>
        </p:nvSpPr>
        <p:spPr>
          <a:xfrm>
            <a:off x="6227098" y="156753"/>
            <a:ext cx="5594788" cy="6008915"/>
          </a:xfrm>
          <a:prstGeom prst="rect">
            <a:avLst/>
          </a:prstGeom>
          <a:noFill/>
          <a:ln>
            <a:noFill/>
          </a:ln>
        </p:spPr>
        <p:txBody>
          <a:bodyPr spcFirstLastPara="1" vert="horz" wrap="square" lIns="68569" tIns="34275" rIns="68569" bIns="34275" rtlCol="0" anchor="ctr" anchorCtr="0">
            <a:noAutofit/>
          </a:bodyPr>
          <a:lstStyle/>
          <a:p>
            <a:pPr marL="0" indent="0" algn="ctr">
              <a:lnSpc>
                <a:spcPct val="120000"/>
              </a:lnSpc>
              <a:buClr>
                <a:schemeClr val="dk1"/>
              </a:buClr>
              <a:buSzPts val="1300"/>
              <a:buNone/>
            </a:pPr>
            <a:r>
              <a:rPr lang="en-GB" sz="1200" b="1" dirty="0">
                <a:highlight>
                  <a:srgbClr val="FFFF00"/>
                </a:highlight>
              </a:rPr>
              <a:t>What Happened? </a:t>
            </a:r>
            <a:r>
              <a:rPr lang="en-GB" sz="1200" b="1" dirty="0">
                <a:highlight>
                  <a:srgbClr val="00FFFF"/>
                </a:highlight>
              </a:rPr>
              <a:t>Why Does It Matter?</a:t>
            </a:r>
            <a:endParaRPr lang="en-GB" sz="1200" dirty="0"/>
          </a:p>
          <a:p>
            <a:pPr marL="228600" indent="-228600">
              <a:lnSpc>
                <a:spcPct val="120000"/>
              </a:lnSpc>
              <a:buClr>
                <a:schemeClr val="dk1"/>
              </a:buClr>
              <a:buSzPts val="1300"/>
              <a:buFont typeface="+mj-lt"/>
              <a:buAutoNum type="arabicPeriod"/>
            </a:pPr>
            <a:r>
              <a:rPr lang="en-GB" sz="1200" dirty="0"/>
              <a:t>Some students have a </a:t>
            </a:r>
            <a:r>
              <a:rPr lang="en-GB" sz="1200" dirty="0">
                <a:highlight>
                  <a:srgbClr val="FFFF00"/>
                </a:highlight>
              </a:rPr>
              <a:t>background, identity, interest, or talent</a:t>
            </a:r>
            <a:r>
              <a:rPr lang="en-GB" sz="1200" dirty="0"/>
              <a:t> that is </a:t>
            </a:r>
            <a:r>
              <a:rPr lang="en-GB" sz="1200" dirty="0">
                <a:highlight>
                  <a:srgbClr val="00FFFF"/>
                </a:highlight>
              </a:rPr>
              <a:t>so meaningful </a:t>
            </a:r>
            <a:r>
              <a:rPr lang="en-GB" sz="1200" dirty="0"/>
              <a:t>they believe their application would be incomplete without it. If this sounds like you, then please share your story.</a:t>
            </a:r>
            <a:endParaRPr sz="1200" dirty="0"/>
          </a:p>
          <a:p>
            <a:pPr marL="228600" indent="-228600">
              <a:lnSpc>
                <a:spcPct val="120000"/>
              </a:lnSpc>
              <a:buClr>
                <a:schemeClr val="dk1"/>
              </a:buClr>
              <a:buSzPts val="1300"/>
              <a:buFont typeface="+mj-lt"/>
              <a:buAutoNum type="arabicPeriod"/>
            </a:pPr>
            <a:r>
              <a:rPr lang="en-GB" sz="1200" dirty="0"/>
              <a:t>The lessons we take from </a:t>
            </a:r>
            <a:r>
              <a:rPr lang="en-GB" sz="1200" dirty="0">
                <a:highlight>
                  <a:srgbClr val="FFFF00"/>
                </a:highlight>
              </a:rPr>
              <a:t>obstacles</a:t>
            </a:r>
            <a:r>
              <a:rPr lang="en-GB" sz="1200" dirty="0"/>
              <a:t> we encounter can be fundamental to </a:t>
            </a:r>
            <a:r>
              <a:rPr lang="en-GB" sz="1200" dirty="0">
                <a:highlight>
                  <a:srgbClr val="FFFF00"/>
                </a:highlight>
              </a:rPr>
              <a:t>later success</a:t>
            </a:r>
            <a:r>
              <a:rPr lang="en-GB" sz="1200" dirty="0"/>
              <a:t>. Recount a </a:t>
            </a:r>
            <a:r>
              <a:rPr lang="en-GB" sz="1200" dirty="0">
                <a:highlight>
                  <a:srgbClr val="FFFF00"/>
                </a:highlight>
              </a:rPr>
              <a:t>time when you faced a challenge, setback, or failure</a:t>
            </a:r>
            <a:r>
              <a:rPr lang="en-GB" sz="1200" dirty="0"/>
              <a:t>.</a:t>
            </a:r>
            <a:r>
              <a:rPr lang="en-GB" sz="1200" dirty="0">
                <a:highlight>
                  <a:srgbClr val="00FFFF"/>
                </a:highlight>
              </a:rPr>
              <a:t> How did it affect you, and what did you learn</a:t>
            </a:r>
            <a:r>
              <a:rPr lang="en-GB" sz="1200" dirty="0"/>
              <a:t> from the experience?</a:t>
            </a:r>
            <a:endParaRPr sz="1200" dirty="0"/>
          </a:p>
          <a:p>
            <a:pPr marL="228600" indent="-228600">
              <a:lnSpc>
                <a:spcPct val="120000"/>
              </a:lnSpc>
              <a:buClr>
                <a:schemeClr val="dk1"/>
              </a:buClr>
              <a:buSzPts val="1300"/>
              <a:buFont typeface="+mj-lt"/>
              <a:buAutoNum type="arabicPeriod"/>
            </a:pPr>
            <a:r>
              <a:rPr lang="en-GB" sz="1200" dirty="0"/>
              <a:t>Reflect on a time when you </a:t>
            </a:r>
            <a:r>
              <a:rPr lang="en-GB" sz="1200" dirty="0">
                <a:highlight>
                  <a:srgbClr val="FFFF00"/>
                </a:highlight>
              </a:rPr>
              <a:t>questioned or challenged a belief or idea</a:t>
            </a:r>
            <a:r>
              <a:rPr lang="en-GB" sz="1200" dirty="0"/>
              <a:t>. </a:t>
            </a:r>
            <a:r>
              <a:rPr lang="en-GB" sz="1200" dirty="0">
                <a:highlight>
                  <a:srgbClr val="00FFFF"/>
                </a:highlight>
              </a:rPr>
              <a:t>What prompted </a:t>
            </a:r>
            <a:r>
              <a:rPr lang="en-GB" sz="1200" dirty="0"/>
              <a:t>your thinking? What was the </a:t>
            </a:r>
            <a:r>
              <a:rPr lang="en-GB" sz="1200" dirty="0">
                <a:highlight>
                  <a:srgbClr val="FFFF00"/>
                </a:highlight>
              </a:rPr>
              <a:t>outcome</a:t>
            </a:r>
            <a:r>
              <a:rPr lang="en-GB" sz="1200" dirty="0"/>
              <a:t>?</a:t>
            </a:r>
            <a:endParaRPr sz="1200" dirty="0"/>
          </a:p>
          <a:p>
            <a:pPr marL="228600" indent="-228600">
              <a:lnSpc>
                <a:spcPct val="120000"/>
              </a:lnSpc>
              <a:buClr>
                <a:schemeClr val="dk1"/>
              </a:buClr>
              <a:buSzPts val="1300"/>
              <a:buFont typeface="+mj-lt"/>
              <a:buAutoNum type="arabicPeriod"/>
            </a:pPr>
            <a:r>
              <a:rPr lang="en-GB" sz="1200" dirty="0"/>
              <a:t>Reflect on </a:t>
            </a:r>
            <a:r>
              <a:rPr lang="en-GB" sz="1200" dirty="0">
                <a:highlight>
                  <a:srgbClr val="FFFF00"/>
                </a:highlight>
              </a:rPr>
              <a:t>something that someone has done for you that has made you happy or thankful in a surprising way.</a:t>
            </a:r>
            <a:r>
              <a:rPr lang="en-GB" sz="1200" dirty="0"/>
              <a:t> How has this gratitude </a:t>
            </a:r>
            <a:r>
              <a:rPr lang="en-GB" sz="1200" dirty="0">
                <a:highlight>
                  <a:srgbClr val="00FFFF"/>
                </a:highlight>
              </a:rPr>
              <a:t>affected or motivated </a:t>
            </a:r>
            <a:r>
              <a:rPr lang="en-GB" sz="1200" dirty="0"/>
              <a:t>you?</a:t>
            </a:r>
          </a:p>
          <a:p>
            <a:pPr marL="228600" indent="-228600">
              <a:lnSpc>
                <a:spcPct val="120000"/>
              </a:lnSpc>
              <a:buClr>
                <a:schemeClr val="dk1"/>
              </a:buClr>
              <a:buSzPts val="1300"/>
              <a:buFont typeface="+mj-lt"/>
              <a:buAutoNum type="arabicPeriod"/>
            </a:pPr>
            <a:r>
              <a:rPr lang="en-GB" sz="1200" dirty="0"/>
              <a:t>Discuss an </a:t>
            </a:r>
            <a:r>
              <a:rPr lang="en-GB" sz="1200" dirty="0">
                <a:highlight>
                  <a:srgbClr val="FFFF00"/>
                </a:highlight>
              </a:rPr>
              <a:t>accomplishment, event, or realization</a:t>
            </a:r>
            <a:r>
              <a:rPr lang="en-GB" sz="1200" dirty="0"/>
              <a:t> that sparked a period of </a:t>
            </a:r>
            <a:r>
              <a:rPr lang="en-GB" sz="1200" dirty="0">
                <a:highlight>
                  <a:srgbClr val="00FFFF"/>
                </a:highlight>
              </a:rPr>
              <a:t>personal growth and a new understanding</a:t>
            </a:r>
            <a:r>
              <a:rPr lang="en-GB" sz="1200" dirty="0"/>
              <a:t> of yourself or others.</a:t>
            </a:r>
            <a:endParaRPr sz="1200" dirty="0"/>
          </a:p>
          <a:p>
            <a:pPr marL="228600" indent="-228600">
              <a:lnSpc>
                <a:spcPct val="120000"/>
              </a:lnSpc>
              <a:buClr>
                <a:schemeClr val="dk1"/>
              </a:buClr>
              <a:buSzPts val="1300"/>
              <a:buFont typeface="+mj-lt"/>
              <a:buAutoNum type="arabicPeriod"/>
            </a:pPr>
            <a:r>
              <a:rPr lang="en-GB" sz="1200" dirty="0"/>
              <a:t>Describe </a:t>
            </a:r>
            <a:r>
              <a:rPr lang="en-GB" sz="1200" dirty="0">
                <a:highlight>
                  <a:srgbClr val="FFFF00"/>
                </a:highlight>
              </a:rPr>
              <a:t>a topic, idea, or concept </a:t>
            </a:r>
            <a:r>
              <a:rPr lang="en-GB" sz="1200" dirty="0"/>
              <a:t>you find </a:t>
            </a:r>
            <a:r>
              <a:rPr lang="en-GB" sz="1200" dirty="0">
                <a:highlight>
                  <a:srgbClr val="00FFFF"/>
                </a:highlight>
              </a:rPr>
              <a:t>so engaging </a:t>
            </a:r>
            <a:r>
              <a:rPr lang="en-GB" sz="1200" dirty="0"/>
              <a:t>that it makes you lose all track of time</a:t>
            </a:r>
            <a:r>
              <a:rPr lang="en-GB" sz="1200" dirty="0">
                <a:highlight>
                  <a:srgbClr val="00FFFF"/>
                </a:highlight>
              </a:rPr>
              <a:t>. Why does it captivate you? </a:t>
            </a:r>
            <a:r>
              <a:rPr lang="en-GB" sz="1200" dirty="0">
                <a:highlight>
                  <a:srgbClr val="FFFF00"/>
                </a:highlight>
              </a:rPr>
              <a:t>What or who do you turn to when you want to learn more?</a:t>
            </a:r>
            <a:endParaRPr sz="1200" dirty="0">
              <a:highlight>
                <a:srgbClr val="FFFF00"/>
              </a:highlight>
            </a:endParaRPr>
          </a:p>
          <a:p>
            <a:pPr marL="228600" indent="-228600">
              <a:lnSpc>
                <a:spcPct val="120000"/>
              </a:lnSpc>
              <a:buClr>
                <a:schemeClr val="dk1"/>
              </a:buClr>
              <a:buSzPts val="1300"/>
              <a:buFont typeface="+mj-lt"/>
              <a:buAutoNum type="arabicPeriod"/>
            </a:pPr>
            <a:r>
              <a:rPr lang="en-GB" sz="1200" dirty="0"/>
              <a:t>Share an essay on any topic of your choice. It can be one you've already written, one that responds to a different prompt, or one of your own design.</a:t>
            </a:r>
            <a:endParaRPr sz="1200" dirty="0"/>
          </a:p>
        </p:txBody>
      </p:sp>
    </p:spTree>
    <p:extLst>
      <p:ext uri="{BB962C8B-B14F-4D97-AF65-F5344CB8AC3E}">
        <p14:creationId xmlns:p14="http://schemas.microsoft.com/office/powerpoint/2010/main" val="1797863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D32CEA-56F9-C94D-ACA0-5DA9F7554520}"/>
              </a:ext>
            </a:extLst>
          </p:cNvPr>
          <p:cNvSpPr>
            <a:spLocks noGrp="1"/>
          </p:cNvSpPr>
          <p:nvPr>
            <p:ph type="title"/>
          </p:nvPr>
        </p:nvSpPr>
        <p:spPr/>
        <p:txBody>
          <a:bodyPr/>
          <a:lstStyle/>
          <a:p>
            <a:r>
              <a:rPr lang="en-US" dirty="0"/>
              <a:t>Step 1: Understand</a:t>
            </a:r>
            <a:br>
              <a:rPr lang="en-US" dirty="0"/>
            </a:br>
            <a:r>
              <a:rPr lang="en-US" dirty="0"/>
              <a:t>the Prompt</a:t>
            </a:r>
          </a:p>
        </p:txBody>
      </p:sp>
      <p:pic>
        <p:nvPicPr>
          <p:cNvPr id="2" name="Picture 1">
            <a:extLst>
              <a:ext uri="{FF2B5EF4-FFF2-40B4-BE49-F238E27FC236}">
                <a16:creationId xmlns:a16="http://schemas.microsoft.com/office/drawing/2014/main" id="{4FE3BFEB-3192-08EF-F9E5-E105F97526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1131" y="565264"/>
            <a:ext cx="5585905" cy="4656317"/>
          </a:xfrm>
          <a:prstGeom prst="rect">
            <a:avLst/>
          </a:prstGeom>
          <a:ln>
            <a:solidFill>
              <a:schemeClr val="accent1"/>
            </a:solidFill>
          </a:ln>
        </p:spPr>
      </p:pic>
    </p:spTree>
    <p:extLst>
      <p:ext uri="{BB962C8B-B14F-4D97-AF65-F5344CB8AC3E}">
        <p14:creationId xmlns:p14="http://schemas.microsoft.com/office/powerpoint/2010/main" val="1871037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D32CEA-56F9-C94D-ACA0-5DA9F7554520}"/>
              </a:ext>
            </a:extLst>
          </p:cNvPr>
          <p:cNvSpPr>
            <a:spLocks noGrp="1"/>
          </p:cNvSpPr>
          <p:nvPr>
            <p:ph type="title"/>
          </p:nvPr>
        </p:nvSpPr>
        <p:spPr/>
        <p:txBody>
          <a:bodyPr/>
          <a:lstStyle/>
          <a:p>
            <a:r>
              <a:rPr lang="en-US" dirty="0"/>
              <a:t>Step 2: Brainstorm Ideas</a:t>
            </a:r>
          </a:p>
        </p:txBody>
      </p:sp>
      <p:pic>
        <p:nvPicPr>
          <p:cNvPr id="3" name="Picture 2">
            <a:extLst>
              <a:ext uri="{FF2B5EF4-FFF2-40B4-BE49-F238E27FC236}">
                <a16:creationId xmlns:a16="http://schemas.microsoft.com/office/drawing/2014/main" id="{09871F21-F629-313A-38F1-C396869952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4858" y="462245"/>
            <a:ext cx="5733781" cy="5200806"/>
          </a:xfrm>
          <a:prstGeom prst="rect">
            <a:avLst/>
          </a:prstGeom>
          <a:ln>
            <a:solidFill>
              <a:schemeClr val="accent1"/>
            </a:solidFill>
          </a:ln>
        </p:spPr>
      </p:pic>
    </p:spTree>
    <p:extLst>
      <p:ext uri="{BB962C8B-B14F-4D97-AF65-F5344CB8AC3E}">
        <p14:creationId xmlns:p14="http://schemas.microsoft.com/office/powerpoint/2010/main" val="2818571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D32CEA-56F9-C94D-ACA0-5DA9F7554520}"/>
              </a:ext>
            </a:extLst>
          </p:cNvPr>
          <p:cNvSpPr>
            <a:spLocks noGrp="1"/>
          </p:cNvSpPr>
          <p:nvPr>
            <p:ph type="title"/>
          </p:nvPr>
        </p:nvSpPr>
        <p:spPr/>
        <p:txBody>
          <a:bodyPr/>
          <a:lstStyle/>
          <a:p>
            <a:r>
              <a:rPr lang="en-US" dirty="0"/>
              <a:t>Step 3: Focus on Theme</a:t>
            </a:r>
          </a:p>
        </p:txBody>
      </p:sp>
      <p:pic>
        <p:nvPicPr>
          <p:cNvPr id="2" name="Picture 1">
            <a:extLst>
              <a:ext uri="{FF2B5EF4-FFF2-40B4-BE49-F238E27FC236}">
                <a16:creationId xmlns:a16="http://schemas.microsoft.com/office/drawing/2014/main" id="{82AA7EB3-C84F-A5B7-B29A-FD3F1CAE9B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7036" y="546417"/>
            <a:ext cx="5800837" cy="4835480"/>
          </a:xfrm>
          <a:prstGeom prst="rect">
            <a:avLst/>
          </a:prstGeom>
          <a:ln>
            <a:solidFill>
              <a:schemeClr val="accent1"/>
            </a:solidFill>
          </a:ln>
        </p:spPr>
      </p:pic>
    </p:spTree>
    <p:extLst>
      <p:ext uri="{BB962C8B-B14F-4D97-AF65-F5344CB8AC3E}">
        <p14:creationId xmlns:p14="http://schemas.microsoft.com/office/powerpoint/2010/main" val="1978042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D32CEA-56F9-C94D-ACA0-5DA9F7554520}"/>
              </a:ext>
            </a:extLst>
          </p:cNvPr>
          <p:cNvSpPr>
            <a:spLocks noGrp="1"/>
          </p:cNvSpPr>
          <p:nvPr>
            <p:ph type="title"/>
          </p:nvPr>
        </p:nvSpPr>
        <p:spPr/>
        <p:txBody>
          <a:bodyPr/>
          <a:lstStyle/>
          <a:p>
            <a:r>
              <a:rPr lang="en-US" dirty="0"/>
              <a:t>Review Your Theme</a:t>
            </a:r>
          </a:p>
        </p:txBody>
      </p:sp>
      <p:pic>
        <p:nvPicPr>
          <p:cNvPr id="3" name="Picture 2">
            <a:extLst>
              <a:ext uri="{FF2B5EF4-FFF2-40B4-BE49-F238E27FC236}">
                <a16:creationId xmlns:a16="http://schemas.microsoft.com/office/drawing/2014/main" id="{222E074E-B2BD-B7F7-0CBC-284F01E1CC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13428" y="775754"/>
            <a:ext cx="5873236" cy="3900749"/>
          </a:xfrm>
          <a:prstGeom prst="rect">
            <a:avLst/>
          </a:prstGeom>
          <a:ln>
            <a:solidFill>
              <a:schemeClr val="accent1"/>
            </a:solidFill>
          </a:ln>
        </p:spPr>
      </p:pic>
    </p:spTree>
    <p:extLst>
      <p:ext uri="{BB962C8B-B14F-4D97-AF65-F5344CB8AC3E}">
        <p14:creationId xmlns:p14="http://schemas.microsoft.com/office/powerpoint/2010/main" val="940507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D32CEA-56F9-C94D-ACA0-5DA9F7554520}"/>
              </a:ext>
            </a:extLst>
          </p:cNvPr>
          <p:cNvSpPr>
            <a:spLocks noGrp="1"/>
          </p:cNvSpPr>
          <p:nvPr>
            <p:ph type="title"/>
          </p:nvPr>
        </p:nvSpPr>
        <p:spPr/>
        <p:txBody>
          <a:bodyPr/>
          <a:lstStyle/>
          <a:p>
            <a:r>
              <a:rPr lang="en-US" dirty="0"/>
              <a:t>Step 4: Free Write for Details</a:t>
            </a:r>
          </a:p>
        </p:txBody>
      </p:sp>
      <p:sp>
        <p:nvSpPr>
          <p:cNvPr id="5" name="Text Placeholder 4">
            <a:extLst>
              <a:ext uri="{FF2B5EF4-FFF2-40B4-BE49-F238E27FC236}">
                <a16:creationId xmlns:a16="http://schemas.microsoft.com/office/drawing/2014/main" id="{E6ED94AB-3FBA-E74C-9782-FCE313940021}"/>
              </a:ext>
            </a:extLst>
          </p:cNvPr>
          <p:cNvSpPr>
            <a:spLocks noGrp="1"/>
          </p:cNvSpPr>
          <p:nvPr>
            <p:ph type="body" idx="1"/>
          </p:nvPr>
        </p:nvSpPr>
        <p:spPr/>
        <p:txBody>
          <a:bodyPr/>
          <a:lstStyle/>
          <a:p>
            <a:r>
              <a:rPr lang="en-US" dirty="0"/>
              <a:t>Just Write, Don’t Think Too Much</a:t>
            </a:r>
          </a:p>
        </p:txBody>
      </p:sp>
      <p:sp>
        <p:nvSpPr>
          <p:cNvPr id="6" name="Text Placeholder 5">
            <a:extLst>
              <a:ext uri="{FF2B5EF4-FFF2-40B4-BE49-F238E27FC236}">
                <a16:creationId xmlns:a16="http://schemas.microsoft.com/office/drawing/2014/main" id="{61B03489-3CF0-B146-B911-D11CFAAC539C}"/>
              </a:ext>
            </a:extLst>
          </p:cNvPr>
          <p:cNvSpPr>
            <a:spLocks noGrp="1"/>
          </p:cNvSpPr>
          <p:nvPr>
            <p:ph type="body" idx="2"/>
          </p:nvPr>
        </p:nvSpPr>
        <p:spPr/>
        <p:txBody>
          <a:bodyPr/>
          <a:lstStyle/>
          <a:p>
            <a:r>
              <a:rPr lang="en-US" dirty="0"/>
              <a:t>Like morning writing</a:t>
            </a:r>
          </a:p>
          <a:p>
            <a:r>
              <a:rPr lang="en-US" dirty="0"/>
              <a:t>Write freely</a:t>
            </a:r>
          </a:p>
          <a:p>
            <a:r>
              <a:rPr lang="en-US" dirty="0"/>
              <a:t>Focus on what happened</a:t>
            </a:r>
          </a:p>
          <a:p>
            <a:r>
              <a:rPr lang="en-US" dirty="0"/>
              <a:t>This is not a first draft</a:t>
            </a:r>
          </a:p>
        </p:txBody>
      </p:sp>
      <p:pic>
        <p:nvPicPr>
          <p:cNvPr id="7" name="Picture 6" descr="Icon&#10;&#10;Description automatically generated">
            <a:extLst>
              <a:ext uri="{FF2B5EF4-FFF2-40B4-BE49-F238E27FC236}">
                <a16:creationId xmlns:a16="http://schemas.microsoft.com/office/drawing/2014/main" id="{FD9CD638-BCCC-6949-8DD6-BB6D33E3D7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8629" y="2183413"/>
            <a:ext cx="324485" cy="324485"/>
          </a:xfrm>
          <a:prstGeom prst="rect">
            <a:avLst/>
          </a:prstGeom>
        </p:spPr>
      </p:pic>
      <p:pic>
        <p:nvPicPr>
          <p:cNvPr id="10" name="Picture 9" descr="Icon&#10;&#10;Description automatically generated">
            <a:extLst>
              <a:ext uri="{FF2B5EF4-FFF2-40B4-BE49-F238E27FC236}">
                <a16:creationId xmlns:a16="http://schemas.microsoft.com/office/drawing/2014/main" id="{7384E49B-D311-5145-9C25-8F7CB5BDC7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8629" y="2760615"/>
            <a:ext cx="324485" cy="324485"/>
          </a:xfrm>
          <a:prstGeom prst="rect">
            <a:avLst/>
          </a:prstGeom>
        </p:spPr>
      </p:pic>
      <p:pic>
        <p:nvPicPr>
          <p:cNvPr id="11" name="Picture 10" descr="Icon&#10;&#10;Description automatically generated">
            <a:extLst>
              <a:ext uri="{FF2B5EF4-FFF2-40B4-BE49-F238E27FC236}">
                <a16:creationId xmlns:a16="http://schemas.microsoft.com/office/drawing/2014/main" id="{59F43CE7-539D-BE4E-8668-891B1FEB8C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8629" y="3305394"/>
            <a:ext cx="324485" cy="324485"/>
          </a:xfrm>
          <a:prstGeom prst="rect">
            <a:avLst/>
          </a:prstGeom>
        </p:spPr>
      </p:pic>
      <p:pic>
        <p:nvPicPr>
          <p:cNvPr id="2" name="Picture 1" descr="Icon&#10;&#10;Description automatically generated">
            <a:extLst>
              <a:ext uri="{FF2B5EF4-FFF2-40B4-BE49-F238E27FC236}">
                <a16:creationId xmlns:a16="http://schemas.microsoft.com/office/drawing/2014/main" id="{855320D0-38A8-5C8D-C8CF-46F4C507E2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8628" y="3835496"/>
            <a:ext cx="324485" cy="324485"/>
          </a:xfrm>
          <a:prstGeom prst="rect">
            <a:avLst/>
          </a:prstGeom>
        </p:spPr>
      </p:pic>
    </p:spTree>
    <p:extLst>
      <p:ext uri="{BB962C8B-B14F-4D97-AF65-F5344CB8AC3E}">
        <p14:creationId xmlns:p14="http://schemas.microsoft.com/office/powerpoint/2010/main" val="1648322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F45D-F301-F3C4-96FB-7B217247A2C8}"/>
              </a:ext>
            </a:extLst>
          </p:cNvPr>
          <p:cNvSpPr>
            <a:spLocks noGrp="1"/>
          </p:cNvSpPr>
          <p:nvPr>
            <p:ph type="title"/>
          </p:nvPr>
        </p:nvSpPr>
        <p:spPr/>
        <p:txBody>
          <a:bodyPr>
            <a:normAutofit fontScale="90000"/>
          </a:bodyPr>
          <a:lstStyle/>
          <a:p>
            <a:r>
              <a:rPr lang="en-US" dirty="0"/>
              <a:t>Your College Essay</a:t>
            </a:r>
            <a:br>
              <a:rPr lang="en-US" dirty="0"/>
            </a:br>
            <a:r>
              <a:rPr lang="en-US" dirty="0"/>
              <a:t>In Ten Simple Steps</a:t>
            </a:r>
            <a:br>
              <a:rPr lang="en-US" dirty="0"/>
            </a:br>
            <a:endParaRPr lang="en-US" dirty="0"/>
          </a:p>
        </p:txBody>
      </p:sp>
      <p:pic>
        <p:nvPicPr>
          <p:cNvPr id="6" name="Picture 5" descr="Text&#10;&#10;Description automatically generated">
            <a:extLst>
              <a:ext uri="{FF2B5EF4-FFF2-40B4-BE49-F238E27FC236}">
                <a16:creationId xmlns:a16="http://schemas.microsoft.com/office/drawing/2014/main" id="{8DBD250C-20CA-1E4D-4EA8-5350B7B934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68024" y="218859"/>
            <a:ext cx="4573489" cy="5918632"/>
          </a:xfrm>
          <a:prstGeom prst="rect">
            <a:avLst/>
          </a:prstGeom>
        </p:spPr>
      </p:pic>
    </p:spTree>
    <p:extLst>
      <p:ext uri="{BB962C8B-B14F-4D97-AF65-F5344CB8AC3E}">
        <p14:creationId xmlns:p14="http://schemas.microsoft.com/office/powerpoint/2010/main" val="2428511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D32CEA-56F9-C94D-ACA0-5DA9F7554520}"/>
              </a:ext>
            </a:extLst>
          </p:cNvPr>
          <p:cNvSpPr>
            <a:spLocks noGrp="1"/>
          </p:cNvSpPr>
          <p:nvPr>
            <p:ph type="title"/>
          </p:nvPr>
        </p:nvSpPr>
        <p:spPr/>
        <p:txBody>
          <a:bodyPr/>
          <a:lstStyle/>
          <a:p>
            <a:r>
              <a:rPr lang="en-US" dirty="0"/>
              <a:t>Before We Start, Complete Page 1</a:t>
            </a:r>
          </a:p>
        </p:txBody>
      </p:sp>
      <p:pic>
        <p:nvPicPr>
          <p:cNvPr id="9" name="Picture 8">
            <a:extLst>
              <a:ext uri="{FF2B5EF4-FFF2-40B4-BE49-F238E27FC236}">
                <a16:creationId xmlns:a16="http://schemas.microsoft.com/office/drawing/2014/main" id="{7BEBF951-B71A-83CE-94B8-B194BF0FD4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0872" y="606753"/>
            <a:ext cx="5140606" cy="4751060"/>
          </a:xfrm>
          <a:prstGeom prst="rect">
            <a:avLst/>
          </a:prstGeom>
          <a:ln>
            <a:solidFill>
              <a:schemeClr val="accent1"/>
            </a:solidFill>
          </a:ln>
        </p:spPr>
      </p:pic>
    </p:spTree>
    <p:extLst>
      <p:ext uri="{BB962C8B-B14F-4D97-AF65-F5344CB8AC3E}">
        <p14:creationId xmlns:p14="http://schemas.microsoft.com/office/powerpoint/2010/main" val="1639408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CFA4C0-2E99-5F49-B0EB-4D27AE320EA7}"/>
              </a:ext>
            </a:extLst>
          </p:cNvPr>
          <p:cNvSpPr>
            <a:spLocks noGrp="1"/>
          </p:cNvSpPr>
          <p:nvPr>
            <p:ph type="title"/>
          </p:nvPr>
        </p:nvSpPr>
        <p:spPr/>
        <p:txBody>
          <a:bodyPr/>
          <a:lstStyle/>
          <a:p>
            <a:r>
              <a:rPr lang="en-US" dirty="0"/>
              <a:t>Morning Writing (Voice)</a:t>
            </a:r>
          </a:p>
        </p:txBody>
      </p:sp>
      <p:sp>
        <p:nvSpPr>
          <p:cNvPr id="7" name="Text Placeholder 6">
            <a:extLst>
              <a:ext uri="{FF2B5EF4-FFF2-40B4-BE49-F238E27FC236}">
                <a16:creationId xmlns:a16="http://schemas.microsoft.com/office/drawing/2014/main" id="{BCF5D278-1B18-7042-9B8E-0225A0EC60AF}"/>
              </a:ext>
            </a:extLst>
          </p:cNvPr>
          <p:cNvSpPr>
            <a:spLocks noGrp="1"/>
          </p:cNvSpPr>
          <p:nvPr>
            <p:ph type="body" idx="15"/>
          </p:nvPr>
        </p:nvSpPr>
        <p:spPr>
          <a:xfrm>
            <a:off x="942703" y="2872946"/>
            <a:ext cx="10515600" cy="556054"/>
          </a:xfrm>
        </p:spPr>
        <p:txBody>
          <a:bodyPr/>
          <a:lstStyle/>
          <a:p>
            <a:r>
              <a:rPr lang="en-US" sz="2400" dirty="0"/>
              <a:t>What did you do this morning, from the time you woke up….?</a:t>
            </a:r>
          </a:p>
        </p:txBody>
      </p:sp>
    </p:spTree>
    <p:extLst>
      <p:ext uri="{BB962C8B-B14F-4D97-AF65-F5344CB8AC3E}">
        <p14:creationId xmlns:p14="http://schemas.microsoft.com/office/powerpoint/2010/main" val="151438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F45D-F301-F3C4-96FB-7B217247A2C8}"/>
              </a:ext>
            </a:extLst>
          </p:cNvPr>
          <p:cNvSpPr>
            <a:spLocks noGrp="1"/>
          </p:cNvSpPr>
          <p:nvPr>
            <p:ph type="title"/>
          </p:nvPr>
        </p:nvSpPr>
        <p:spPr/>
        <p:txBody>
          <a:bodyPr>
            <a:normAutofit fontScale="90000"/>
          </a:bodyPr>
          <a:lstStyle/>
          <a:p>
            <a:r>
              <a:rPr lang="en-US" dirty="0"/>
              <a:t>Your College Essay</a:t>
            </a:r>
            <a:br>
              <a:rPr lang="en-US" dirty="0"/>
            </a:br>
            <a:r>
              <a:rPr lang="en-US" dirty="0"/>
              <a:t>In Ten Simple Steps</a:t>
            </a:r>
            <a:br>
              <a:rPr lang="en-US" dirty="0"/>
            </a:br>
            <a:endParaRPr lang="en-US" dirty="0"/>
          </a:p>
        </p:txBody>
      </p:sp>
      <p:pic>
        <p:nvPicPr>
          <p:cNvPr id="6" name="Picture 5" descr="Text&#10;&#10;Description automatically generated">
            <a:extLst>
              <a:ext uri="{FF2B5EF4-FFF2-40B4-BE49-F238E27FC236}">
                <a16:creationId xmlns:a16="http://schemas.microsoft.com/office/drawing/2014/main" id="{8DBD250C-20CA-1E4D-4EA8-5350B7B934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68024" y="218859"/>
            <a:ext cx="4573489" cy="5918632"/>
          </a:xfrm>
          <a:prstGeom prst="rect">
            <a:avLst/>
          </a:prstGeom>
        </p:spPr>
      </p:pic>
    </p:spTree>
    <p:extLst>
      <p:ext uri="{BB962C8B-B14F-4D97-AF65-F5344CB8AC3E}">
        <p14:creationId xmlns:p14="http://schemas.microsoft.com/office/powerpoint/2010/main" val="1342569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D32CEA-56F9-C94D-ACA0-5DA9F7554520}"/>
              </a:ext>
            </a:extLst>
          </p:cNvPr>
          <p:cNvSpPr>
            <a:spLocks noGrp="1"/>
          </p:cNvSpPr>
          <p:nvPr>
            <p:ph type="title"/>
          </p:nvPr>
        </p:nvSpPr>
        <p:spPr/>
        <p:txBody>
          <a:bodyPr/>
          <a:lstStyle/>
          <a:p>
            <a:r>
              <a:rPr lang="en-US" dirty="0"/>
              <a:t>Step 1: Understand </a:t>
            </a:r>
            <a:br>
              <a:rPr lang="en-US" dirty="0"/>
            </a:br>
            <a:r>
              <a:rPr lang="en-US" dirty="0"/>
              <a:t>the Prompt</a:t>
            </a:r>
          </a:p>
        </p:txBody>
      </p:sp>
      <p:sp>
        <p:nvSpPr>
          <p:cNvPr id="5" name="Text Placeholder 4">
            <a:extLst>
              <a:ext uri="{FF2B5EF4-FFF2-40B4-BE49-F238E27FC236}">
                <a16:creationId xmlns:a16="http://schemas.microsoft.com/office/drawing/2014/main" id="{E6ED94AB-3FBA-E74C-9782-FCE313940021}"/>
              </a:ext>
            </a:extLst>
          </p:cNvPr>
          <p:cNvSpPr>
            <a:spLocks noGrp="1"/>
          </p:cNvSpPr>
          <p:nvPr>
            <p:ph type="body" idx="1"/>
          </p:nvPr>
        </p:nvSpPr>
        <p:spPr/>
        <p:txBody>
          <a:bodyPr/>
          <a:lstStyle/>
          <a:p>
            <a:r>
              <a:rPr lang="en-US" dirty="0"/>
              <a:t>Know Your Audience</a:t>
            </a:r>
          </a:p>
        </p:txBody>
      </p:sp>
      <p:sp>
        <p:nvSpPr>
          <p:cNvPr id="6" name="Text Placeholder 5">
            <a:extLst>
              <a:ext uri="{FF2B5EF4-FFF2-40B4-BE49-F238E27FC236}">
                <a16:creationId xmlns:a16="http://schemas.microsoft.com/office/drawing/2014/main" id="{61B03489-3CF0-B146-B911-D11CFAAC539C}"/>
              </a:ext>
            </a:extLst>
          </p:cNvPr>
          <p:cNvSpPr>
            <a:spLocks noGrp="1"/>
          </p:cNvSpPr>
          <p:nvPr>
            <p:ph type="body" idx="2"/>
          </p:nvPr>
        </p:nvSpPr>
        <p:spPr/>
        <p:txBody>
          <a:bodyPr/>
          <a:lstStyle/>
          <a:p>
            <a:r>
              <a:rPr lang="en-US" dirty="0"/>
              <a:t>What</a:t>
            </a:r>
          </a:p>
          <a:p>
            <a:r>
              <a:rPr lang="en-US" dirty="0"/>
              <a:t>Why</a:t>
            </a:r>
          </a:p>
          <a:p>
            <a:r>
              <a:rPr lang="en-US" dirty="0"/>
              <a:t>Who</a:t>
            </a:r>
          </a:p>
        </p:txBody>
      </p:sp>
      <p:pic>
        <p:nvPicPr>
          <p:cNvPr id="7" name="Picture 6" descr="Icon&#10;&#10;Description automatically generated">
            <a:extLst>
              <a:ext uri="{FF2B5EF4-FFF2-40B4-BE49-F238E27FC236}">
                <a16:creationId xmlns:a16="http://schemas.microsoft.com/office/drawing/2014/main" id="{FD9CD638-BCCC-6949-8DD6-BB6D33E3D7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8629" y="2183413"/>
            <a:ext cx="324485" cy="324485"/>
          </a:xfrm>
          <a:prstGeom prst="rect">
            <a:avLst/>
          </a:prstGeom>
        </p:spPr>
      </p:pic>
      <p:pic>
        <p:nvPicPr>
          <p:cNvPr id="10" name="Picture 9" descr="Icon&#10;&#10;Description automatically generated">
            <a:extLst>
              <a:ext uri="{FF2B5EF4-FFF2-40B4-BE49-F238E27FC236}">
                <a16:creationId xmlns:a16="http://schemas.microsoft.com/office/drawing/2014/main" id="{7384E49B-D311-5145-9C25-8F7CB5BDC7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8629" y="2760615"/>
            <a:ext cx="324485" cy="324485"/>
          </a:xfrm>
          <a:prstGeom prst="rect">
            <a:avLst/>
          </a:prstGeom>
        </p:spPr>
      </p:pic>
      <p:pic>
        <p:nvPicPr>
          <p:cNvPr id="11" name="Picture 10" descr="Icon&#10;&#10;Description automatically generated">
            <a:extLst>
              <a:ext uri="{FF2B5EF4-FFF2-40B4-BE49-F238E27FC236}">
                <a16:creationId xmlns:a16="http://schemas.microsoft.com/office/drawing/2014/main" id="{59F43CE7-539D-BE4E-8668-891B1FEB8C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8629" y="3305394"/>
            <a:ext cx="324485" cy="324485"/>
          </a:xfrm>
          <a:prstGeom prst="rect">
            <a:avLst/>
          </a:prstGeom>
        </p:spPr>
      </p:pic>
    </p:spTree>
    <p:extLst>
      <p:ext uri="{BB962C8B-B14F-4D97-AF65-F5344CB8AC3E}">
        <p14:creationId xmlns:p14="http://schemas.microsoft.com/office/powerpoint/2010/main" val="2922678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D32CEA-56F9-C94D-ACA0-5DA9F7554520}"/>
              </a:ext>
            </a:extLst>
          </p:cNvPr>
          <p:cNvSpPr>
            <a:spLocks noGrp="1"/>
          </p:cNvSpPr>
          <p:nvPr>
            <p:ph type="title"/>
          </p:nvPr>
        </p:nvSpPr>
        <p:spPr/>
        <p:txBody>
          <a:bodyPr/>
          <a:lstStyle/>
          <a:p>
            <a:r>
              <a:rPr lang="en-US" dirty="0"/>
              <a:t>Step 1: Understand </a:t>
            </a:r>
            <a:br>
              <a:rPr lang="en-US" dirty="0"/>
            </a:br>
            <a:r>
              <a:rPr lang="en-US" dirty="0"/>
              <a:t>the Prompt</a:t>
            </a:r>
          </a:p>
        </p:txBody>
      </p:sp>
      <p:sp>
        <p:nvSpPr>
          <p:cNvPr id="5" name="Text Placeholder 4">
            <a:extLst>
              <a:ext uri="{FF2B5EF4-FFF2-40B4-BE49-F238E27FC236}">
                <a16:creationId xmlns:a16="http://schemas.microsoft.com/office/drawing/2014/main" id="{E6ED94AB-3FBA-E74C-9782-FCE313940021}"/>
              </a:ext>
            </a:extLst>
          </p:cNvPr>
          <p:cNvSpPr>
            <a:spLocks noGrp="1"/>
          </p:cNvSpPr>
          <p:nvPr>
            <p:ph type="body" idx="1"/>
          </p:nvPr>
        </p:nvSpPr>
        <p:spPr/>
        <p:txBody>
          <a:bodyPr/>
          <a:lstStyle/>
          <a:p>
            <a:r>
              <a:rPr lang="en-US" dirty="0"/>
              <a:t>Try to Be</a:t>
            </a:r>
          </a:p>
        </p:txBody>
      </p:sp>
      <p:sp>
        <p:nvSpPr>
          <p:cNvPr id="6" name="Text Placeholder 5">
            <a:extLst>
              <a:ext uri="{FF2B5EF4-FFF2-40B4-BE49-F238E27FC236}">
                <a16:creationId xmlns:a16="http://schemas.microsoft.com/office/drawing/2014/main" id="{61B03489-3CF0-B146-B911-D11CFAAC539C}"/>
              </a:ext>
            </a:extLst>
          </p:cNvPr>
          <p:cNvSpPr>
            <a:spLocks noGrp="1"/>
          </p:cNvSpPr>
          <p:nvPr>
            <p:ph type="body" idx="2"/>
          </p:nvPr>
        </p:nvSpPr>
        <p:spPr>
          <a:xfrm>
            <a:off x="6292681" y="1909436"/>
            <a:ext cx="5181600" cy="4187525"/>
          </a:xfrm>
        </p:spPr>
        <p:txBody>
          <a:bodyPr/>
          <a:lstStyle/>
          <a:p>
            <a:r>
              <a:rPr lang="en-US" dirty="0"/>
              <a:t>Specific</a:t>
            </a:r>
          </a:p>
          <a:p>
            <a:r>
              <a:rPr lang="en-US" dirty="0"/>
              <a:t>Clear</a:t>
            </a:r>
          </a:p>
          <a:p>
            <a:r>
              <a:rPr lang="en-US" dirty="0"/>
              <a:t>Direct</a:t>
            </a:r>
          </a:p>
          <a:p>
            <a:r>
              <a:rPr lang="en-US" dirty="0"/>
              <a:t>Unique (YOU are unique)</a:t>
            </a:r>
          </a:p>
        </p:txBody>
      </p:sp>
      <p:pic>
        <p:nvPicPr>
          <p:cNvPr id="7" name="Picture 6" descr="Icon&#10;&#10;Description automatically generated">
            <a:extLst>
              <a:ext uri="{FF2B5EF4-FFF2-40B4-BE49-F238E27FC236}">
                <a16:creationId xmlns:a16="http://schemas.microsoft.com/office/drawing/2014/main" id="{FD9CD638-BCCC-6949-8DD6-BB6D33E3D7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8629" y="2183413"/>
            <a:ext cx="324485" cy="324485"/>
          </a:xfrm>
          <a:prstGeom prst="rect">
            <a:avLst/>
          </a:prstGeom>
        </p:spPr>
      </p:pic>
      <p:pic>
        <p:nvPicPr>
          <p:cNvPr id="10" name="Picture 9" descr="Icon&#10;&#10;Description automatically generated">
            <a:extLst>
              <a:ext uri="{FF2B5EF4-FFF2-40B4-BE49-F238E27FC236}">
                <a16:creationId xmlns:a16="http://schemas.microsoft.com/office/drawing/2014/main" id="{7384E49B-D311-5145-9C25-8F7CB5BDC7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8629" y="2760615"/>
            <a:ext cx="324485" cy="324485"/>
          </a:xfrm>
          <a:prstGeom prst="rect">
            <a:avLst/>
          </a:prstGeom>
        </p:spPr>
      </p:pic>
      <p:pic>
        <p:nvPicPr>
          <p:cNvPr id="11" name="Picture 10" descr="Icon&#10;&#10;Description automatically generated">
            <a:extLst>
              <a:ext uri="{FF2B5EF4-FFF2-40B4-BE49-F238E27FC236}">
                <a16:creationId xmlns:a16="http://schemas.microsoft.com/office/drawing/2014/main" id="{59F43CE7-539D-BE4E-8668-891B1FEB8C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8629" y="3305394"/>
            <a:ext cx="324485" cy="324485"/>
          </a:xfrm>
          <a:prstGeom prst="rect">
            <a:avLst/>
          </a:prstGeom>
        </p:spPr>
      </p:pic>
      <p:pic>
        <p:nvPicPr>
          <p:cNvPr id="3" name="Picture 2" descr="Icon&#10;&#10;Description automatically generated">
            <a:extLst>
              <a:ext uri="{FF2B5EF4-FFF2-40B4-BE49-F238E27FC236}">
                <a16:creationId xmlns:a16="http://schemas.microsoft.com/office/drawing/2014/main" id="{A4AD62F5-6D45-DDAB-47A9-E08556E80B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8246" y="3840957"/>
            <a:ext cx="324485" cy="324485"/>
          </a:xfrm>
          <a:prstGeom prst="rect">
            <a:avLst/>
          </a:prstGeom>
        </p:spPr>
      </p:pic>
      <p:sp>
        <p:nvSpPr>
          <p:cNvPr id="9" name="Multiply 8">
            <a:extLst>
              <a:ext uri="{FF2B5EF4-FFF2-40B4-BE49-F238E27FC236}">
                <a16:creationId xmlns:a16="http://schemas.microsoft.com/office/drawing/2014/main" id="{AAF3C871-CF3A-724C-2739-8600CB663E83}"/>
              </a:ext>
            </a:extLst>
          </p:cNvPr>
          <p:cNvSpPr/>
          <p:nvPr/>
        </p:nvSpPr>
        <p:spPr>
          <a:xfrm>
            <a:off x="6892270" y="3594568"/>
            <a:ext cx="692808" cy="719825"/>
          </a:xfrm>
          <a:prstGeom prst="mathMultiply">
            <a:avLst/>
          </a:prstGeom>
          <a:solidFill>
            <a:schemeClr val="accent1">
              <a:alpha val="48825"/>
            </a:schemeClr>
          </a:solidFill>
          <a:ln w="15875" cmpd="sng">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7916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CFA4C0-2E99-5F49-B0EB-4D27AE320EA7}"/>
              </a:ext>
            </a:extLst>
          </p:cNvPr>
          <p:cNvSpPr>
            <a:spLocks noGrp="1"/>
          </p:cNvSpPr>
          <p:nvPr>
            <p:ph type="title"/>
          </p:nvPr>
        </p:nvSpPr>
        <p:spPr>
          <a:xfrm>
            <a:off x="838200" y="2695892"/>
            <a:ext cx="10515600" cy="556054"/>
          </a:xfrm>
        </p:spPr>
        <p:txBody>
          <a:bodyPr/>
          <a:lstStyle/>
          <a:p>
            <a:pPr algn="ctr"/>
            <a:r>
              <a:rPr lang="en-US" dirty="0"/>
              <a:t>Your voice will differentiate you!</a:t>
            </a:r>
          </a:p>
        </p:txBody>
      </p:sp>
    </p:spTree>
    <p:extLst>
      <p:ext uri="{BB962C8B-B14F-4D97-AF65-F5344CB8AC3E}">
        <p14:creationId xmlns:p14="http://schemas.microsoft.com/office/powerpoint/2010/main" val="259516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D32CEA-56F9-C94D-ACA0-5DA9F7554520}"/>
              </a:ext>
            </a:extLst>
          </p:cNvPr>
          <p:cNvSpPr>
            <a:spLocks noGrp="1"/>
          </p:cNvSpPr>
          <p:nvPr>
            <p:ph type="title"/>
          </p:nvPr>
        </p:nvSpPr>
        <p:spPr/>
        <p:txBody>
          <a:bodyPr/>
          <a:lstStyle/>
          <a:p>
            <a:r>
              <a:rPr lang="en-US" dirty="0"/>
              <a:t>Step 1: Understand </a:t>
            </a:r>
            <a:br>
              <a:rPr lang="en-US" dirty="0"/>
            </a:br>
            <a:r>
              <a:rPr lang="en-US" dirty="0"/>
              <a:t>the Prompt</a:t>
            </a:r>
          </a:p>
        </p:txBody>
      </p:sp>
      <p:sp>
        <p:nvSpPr>
          <p:cNvPr id="5" name="Content Placeholder 2">
            <a:extLst>
              <a:ext uri="{FF2B5EF4-FFF2-40B4-BE49-F238E27FC236}">
                <a16:creationId xmlns:a16="http://schemas.microsoft.com/office/drawing/2014/main" id="{8628E764-CCF0-21C8-BD1B-6F407EC28AE5}"/>
              </a:ext>
            </a:extLst>
          </p:cNvPr>
          <p:cNvSpPr txBox="1">
            <a:spLocks/>
          </p:cNvSpPr>
          <p:nvPr/>
        </p:nvSpPr>
        <p:spPr>
          <a:xfrm>
            <a:off x="6322423" y="818379"/>
            <a:ext cx="5574700" cy="5099095"/>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42900" algn="l" rtl="0" eaLnBrk="1" hangingPunct="1">
              <a:lnSpc>
                <a:spcPct val="90000"/>
              </a:lnSpc>
              <a:spcBef>
                <a:spcPts val="1000"/>
              </a:spcBef>
              <a:spcAft>
                <a:spcPts val="0"/>
              </a:spcAft>
              <a:buClr>
                <a:schemeClr val="dk1"/>
              </a:buClr>
              <a:buSzPts val="1800"/>
              <a:buFont typeface="Arial"/>
              <a:buChar char="•"/>
              <a:defRPr sz="1800" b="0" i="0" u="none" strike="noStrike" cap="none">
                <a:solidFill>
                  <a:srgbClr val="303340"/>
                </a:solidFill>
                <a:latin typeface="Work Sans" pitchFamily="2" charset="77"/>
                <a:ea typeface="Calibri"/>
                <a:cs typeface="Calibri"/>
                <a:sym typeface="Calibri"/>
              </a:defRPr>
            </a:lvl1pPr>
            <a:lvl2pPr marL="914400" marR="0" lvl="1" indent="-342900" algn="l" rtl="0" eaLnBrk="1" hangingPunct="1">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eaLnBrk="1" hangingPunct="1">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Font typeface="Arial"/>
              <a:buNone/>
            </a:pPr>
            <a:r>
              <a:rPr lang="en-US" b="1" dirty="0"/>
              <a:t>Common Application Instructions</a:t>
            </a:r>
          </a:p>
          <a:p>
            <a:pPr marL="0" indent="0">
              <a:buFont typeface="Arial"/>
              <a:buNone/>
            </a:pPr>
            <a:endParaRPr lang="en-US" dirty="0"/>
          </a:p>
          <a:p>
            <a:pPr marL="0" indent="0">
              <a:lnSpc>
                <a:spcPct val="140000"/>
              </a:lnSpc>
              <a:buFont typeface="Arial"/>
              <a:buNone/>
            </a:pPr>
            <a:r>
              <a:rPr lang="en-US" sz="1500" dirty="0">
                <a:latin typeface="Montserrat" pitchFamily="2" charset="77"/>
              </a:rPr>
              <a:t>The essay demonstrates your ability to write clearly and concisely on a selected topic and helps you </a:t>
            </a:r>
            <a:r>
              <a:rPr lang="en-US" sz="1500" u="sng" dirty="0">
                <a:latin typeface="Montserrat" pitchFamily="2" charset="77"/>
              </a:rPr>
              <a:t>distinguish yourself in your own voice. </a:t>
            </a:r>
          </a:p>
          <a:p>
            <a:pPr marL="0" indent="0">
              <a:lnSpc>
                <a:spcPct val="140000"/>
              </a:lnSpc>
              <a:buFont typeface="Arial"/>
              <a:buNone/>
            </a:pPr>
            <a:endParaRPr lang="en-US" sz="1500" u="sng" dirty="0">
              <a:latin typeface="Montserrat" pitchFamily="2" charset="77"/>
            </a:endParaRPr>
          </a:p>
          <a:p>
            <a:pPr marL="0" indent="0">
              <a:lnSpc>
                <a:spcPct val="140000"/>
              </a:lnSpc>
              <a:buFont typeface="Arial"/>
              <a:buNone/>
            </a:pPr>
            <a:r>
              <a:rPr lang="en-US" sz="1500" dirty="0">
                <a:latin typeface="Montserrat" pitchFamily="2" charset="77"/>
              </a:rPr>
              <a:t>What do you want the readers of your application to know about you </a:t>
            </a:r>
            <a:r>
              <a:rPr lang="en-US" sz="1500" u="sng" dirty="0">
                <a:latin typeface="Montserrat" pitchFamily="2" charset="77"/>
              </a:rPr>
              <a:t>apart from courses, grades, and test scores</a:t>
            </a:r>
            <a:r>
              <a:rPr lang="en-US" sz="1500" dirty="0">
                <a:latin typeface="Montserrat" pitchFamily="2" charset="77"/>
              </a:rPr>
              <a:t>? </a:t>
            </a:r>
          </a:p>
          <a:p>
            <a:pPr marL="0" indent="0">
              <a:lnSpc>
                <a:spcPct val="140000"/>
              </a:lnSpc>
              <a:buFont typeface="Arial"/>
              <a:buNone/>
            </a:pPr>
            <a:endParaRPr lang="en-US" sz="1500" dirty="0">
              <a:latin typeface="Montserrat" pitchFamily="2" charset="77"/>
            </a:endParaRPr>
          </a:p>
          <a:p>
            <a:pPr marL="0" indent="0">
              <a:lnSpc>
                <a:spcPct val="140000"/>
              </a:lnSpc>
              <a:buFont typeface="Arial"/>
              <a:buNone/>
            </a:pPr>
            <a:r>
              <a:rPr lang="en-US" sz="1500" dirty="0">
                <a:latin typeface="Montserrat" pitchFamily="2" charset="77"/>
              </a:rPr>
              <a:t>Choose the option that best helps you </a:t>
            </a:r>
            <a:r>
              <a:rPr lang="en-US" sz="1500" u="sng" dirty="0">
                <a:latin typeface="Montserrat" pitchFamily="2" charset="77"/>
              </a:rPr>
              <a:t>answer that question </a:t>
            </a:r>
            <a:r>
              <a:rPr lang="en-US" sz="1500" dirty="0">
                <a:latin typeface="Montserrat" pitchFamily="2" charset="77"/>
              </a:rPr>
              <a:t>and write an essay of no more than 650 words, using the prompt to inspire and structure your response. Remember: 650 words is your limit, not your goal. Use the full range if you need it, but don't feel obligated to do so. (The application won't accept a response shorter than 250 words.)</a:t>
            </a:r>
          </a:p>
          <a:p>
            <a:pPr marL="0" indent="0">
              <a:buFont typeface="Arial"/>
              <a:buNone/>
            </a:pPr>
            <a:endParaRPr lang="en-US" dirty="0"/>
          </a:p>
        </p:txBody>
      </p:sp>
    </p:spTree>
    <p:extLst>
      <p:ext uri="{BB962C8B-B14F-4D97-AF65-F5344CB8AC3E}">
        <p14:creationId xmlns:p14="http://schemas.microsoft.com/office/powerpoint/2010/main" val="298339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D32CEA-56F9-C94D-ACA0-5DA9F7554520}"/>
              </a:ext>
            </a:extLst>
          </p:cNvPr>
          <p:cNvSpPr>
            <a:spLocks noGrp="1"/>
          </p:cNvSpPr>
          <p:nvPr>
            <p:ph type="title"/>
          </p:nvPr>
        </p:nvSpPr>
        <p:spPr/>
        <p:txBody>
          <a:bodyPr/>
          <a:lstStyle/>
          <a:p>
            <a:r>
              <a:rPr lang="en-US" dirty="0"/>
              <a:t>Step 1: Understand </a:t>
            </a:r>
            <a:br>
              <a:rPr lang="en-US" dirty="0"/>
            </a:br>
            <a:r>
              <a:rPr lang="en-US" dirty="0"/>
              <a:t>the Prompt</a:t>
            </a:r>
          </a:p>
        </p:txBody>
      </p:sp>
      <p:sp>
        <p:nvSpPr>
          <p:cNvPr id="6" name="Content Placeholder 2">
            <a:extLst>
              <a:ext uri="{FF2B5EF4-FFF2-40B4-BE49-F238E27FC236}">
                <a16:creationId xmlns:a16="http://schemas.microsoft.com/office/drawing/2014/main" id="{49D946C0-0120-BE4E-2239-3F7E24AE4179}"/>
              </a:ext>
            </a:extLst>
          </p:cNvPr>
          <p:cNvSpPr txBox="1">
            <a:spLocks/>
          </p:cNvSpPr>
          <p:nvPr/>
        </p:nvSpPr>
        <p:spPr>
          <a:xfrm>
            <a:off x="6390324" y="470262"/>
            <a:ext cx="5801676" cy="5647055"/>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0" marR="0" lvl="0" indent="-342900" algn="l" rtl="0" eaLnBrk="1" hangingPunct="1">
              <a:lnSpc>
                <a:spcPct val="90000"/>
              </a:lnSpc>
              <a:spcBef>
                <a:spcPts val="1000"/>
              </a:spcBef>
              <a:spcAft>
                <a:spcPts val="0"/>
              </a:spcAft>
              <a:buClr>
                <a:schemeClr val="dk1"/>
              </a:buClr>
              <a:buSzPts val="1800"/>
              <a:buFont typeface="Arial"/>
              <a:buNone/>
              <a:defRPr sz="2200" b="0" i="0" u="none" strike="noStrike" cap="none">
                <a:solidFill>
                  <a:srgbClr val="303340"/>
                </a:solidFill>
                <a:latin typeface="Montserrat Medium" pitchFamily="2" charset="77"/>
                <a:ea typeface="Calibri"/>
                <a:cs typeface="Calibri"/>
                <a:sym typeface="Calibri"/>
              </a:defRPr>
            </a:lvl1pPr>
            <a:lvl2pPr marL="914400" marR="0" lvl="1" indent="-342900" algn="l" rtl="0" eaLnBrk="1" hangingPunct="1">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eaLnBrk="1" hangingPunct="1">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lnSpc>
                <a:spcPct val="120000"/>
              </a:lnSpc>
              <a:buSzPct val="100000"/>
              <a:buFont typeface="+mj-lt"/>
              <a:buAutoNum type="arabicPeriod"/>
            </a:pPr>
            <a:r>
              <a:rPr lang="en-US" sz="1200" dirty="0"/>
              <a:t>Some students have a background, identity, interest, or talent that is so meaningful they believe their application would be incomplete without it. If this sounds like you, then please share your story.</a:t>
            </a:r>
          </a:p>
          <a:p>
            <a:pPr marL="228600" indent="-228600">
              <a:lnSpc>
                <a:spcPct val="120000"/>
              </a:lnSpc>
              <a:buSzPct val="100000"/>
              <a:buFont typeface="+mj-lt"/>
              <a:buAutoNum type="arabicPeriod"/>
            </a:pPr>
            <a:r>
              <a:rPr lang="en-US" sz="1200" dirty="0"/>
              <a:t>The lessons we take from obstacles we encounter can be fundamental to later success. Recount a time when you faced a challenge, setback, or failure. How did it affect you, and what did you learn from the experience?</a:t>
            </a:r>
          </a:p>
          <a:p>
            <a:pPr marL="228600" indent="-228600">
              <a:lnSpc>
                <a:spcPct val="120000"/>
              </a:lnSpc>
              <a:buSzPct val="100000"/>
              <a:buFont typeface="+mj-lt"/>
              <a:buAutoNum type="arabicPeriod"/>
            </a:pPr>
            <a:r>
              <a:rPr lang="en-US" sz="1200" dirty="0"/>
              <a:t>Reflect on a time when you questioned or challenged a belief or idea. What prompted your thinking? What was the outcome?</a:t>
            </a:r>
          </a:p>
          <a:p>
            <a:pPr marL="228600" indent="-228600">
              <a:lnSpc>
                <a:spcPct val="120000"/>
              </a:lnSpc>
              <a:buSzPct val="100000"/>
              <a:buFont typeface="+mj-lt"/>
              <a:buAutoNum type="arabicPeriod"/>
            </a:pPr>
            <a:r>
              <a:rPr lang="en-US" sz="1200" dirty="0"/>
              <a:t>Reflect on something that someone has done for you that has made you happy or thankful in a surprising way. How has this gratitude affected or motivated you?</a:t>
            </a:r>
          </a:p>
          <a:p>
            <a:pPr marL="228600" indent="-228600">
              <a:lnSpc>
                <a:spcPct val="120000"/>
              </a:lnSpc>
              <a:buSzPct val="100000"/>
              <a:buFont typeface="+mj-lt"/>
              <a:buAutoNum type="arabicPeriod"/>
            </a:pPr>
            <a:r>
              <a:rPr lang="en-US" sz="1200" dirty="0"/>
              <a:t>Discuss an accomplishment, event, or realization that sparked a period of personal growth and a new understanding of yourself or others.</a:t>
            </a:r>
          </a:p>
          <a:p>
            <a:pPr marL="228600" indent="-228600">
              <a:lnSpc>
                <a:spcPct val="120000"/>
              </a:lnSpc>
              <a:buSzPct val="100000"/>
              <a:buFont typeface="+mj-lt"/>
              <a:buAutoNum type="arabicPeriod"/>
            </a:pPr>
            <a:r>
              <a:rPr lang="en-US" sz="1200" dirty="0"/>
              <a:t>Describe a topic, idea, or concept you find so engaging that it makes you lose all track of time. Why does it captivate you? What or who do you turn to when you want to learn more?</a:t>
            </a:r>
          </a:p>
          <a:p>
            <a:pPr marL="228600" indent="-228600">
              <a:lnSpc>
                <a:spcPct val="120000"/>
              </a:lnSpc>
              <a:buSzPct val="100000"/>
              <a:buFont typeface="+mj-lt"/>
              <a:buAutoNum type="arabicPeriod"/>
            </a:pPr>
            <a:r>
              <a:rPr lang="en-US" sz="1200" dirty="0"/>
              <a:t>Share an essay on any topic of your choice. It can be one you've already written, one that responds to a different prompt, or one of your own design.</a:t>
            </a:r>
          </a:p>
        </p:txBody>
      </p:sp>
    </p:spTree>
    <p:extLst>
      <p:ext uri="{BB962C8B-B14F-4D97-AF65-F5344CB8AC3E}">
        <p14:creationId xmlns:p14="http://schemas.microsoft.com/office/powerpoint/2010/main" val="758395936"/>
      </p:ext>
    </p:extLst>
  </p:cSld>
  <p:clrMapOvr>
    <a:masterClrMapping/>
  </p:clrMapOvr>
</p:sld>
</file>

<file path=ppt/theme/theme1.xml><?xml version="1.0" encoding="utf-8"?>
<a:theme xmlns:a="http://schemas.openxmlformats.org/drawingml/2006/main" name="Wow - waves">
  <a:themeElements>
    <a:clrScheme name="Wow Palette">
      <a:dk1>
        <a:srgbClr val="184C47"/>
      </a:dk1>
      <a:lt1>
        <a:srgbClr val="FFFFFF"/>
      </a:lt1>
      <a:dk2>
        <a:srgbClr val="44546A"/>
      </a:dk2>
      <a:lt2>
        <a:srgbClr val="ECEBE7"/>
      </a:lt2>
      <a:accent1>
        <a:srgbClr val="629A94"/>
      </a:accent1>
      <a:accent2>
        <a:srgbClr val="A78E86"/>
      </a:accent2>
      <a:accent3>
        <a:srgbClr val="A5A5A5"/>
      </a:accent3>
      <a:accent4>
        <a:srgbClr val="EEB66B"/>
      </a:accent4>
      <a:accent5>
        <a:srgbClr val="758FA1"/>
      </a:accent5>
      <a:accent6>
        <a:srgbClr val="D90059"/>
      </a:accent6>
      <a:hlink>
        <a:srgbClr val="629A94"/>
      </a:hlink>
      <a:folHlink>
        <a:srgbClr val="184C4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ow_template" id="{EB994B27-3D20-3E40-AA8C-95918CC823DB}" vid="{9BA7A9F0-156E-6D4C-8A7F-5C3039837302}"/>
    </a:ext>
  </a:extLst>
</a:theme>
</file>

<file path=ppt/theme/theme2.xml><?xml version="1.0" encoding="utf-8"?>
<a:theme xmlns:a="http://schemas.openxmlformats.org/drawingml/2006/main" name="Wow - cubes">
  <a:themeElements>
    <a:clrScheme name="Wow Palette">
      <a:dk1>
        <a:srgbClr val="184C47"/>
      </a:dk1>
      <a:lt1>
        <a:srgbClr val="FFFFFF"/>
      </a:lt1>
      <a:dk2>
        <a:srgbClr val="44546A"/>
      </a:dk2>
      <a:lt2>
        <a:srgbClr val="ECEBE7"/>
      </a:lt2>
      <a:accent1>
        <a:srgbClr val="629A94"/>
      </a:accent1>
      <a:accent2>
        <a:srgbClr val="A78E86"/>
      </a:accent2>
      <a:accent3>
        <a:srgbClr val="A5A5A5"/>
      </a:accent3>
      <a:accent4>
        <a:srgbClr val="EEB66B"/>
      </a:accent4>
      <a:accent5>
        <a:srgbClr val="758FA1"/>
      </a:accent5>
      <a:accent6>
        <a:srgbClr val="D90059"/>
      </a:accent6>
      <a:hlink>
        <a:srgbClr val="629A94"/>
      </a:hlink>
      <a:folHlink>
        <a:srgbClr val="184C4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ow_template" id="{EB994B27-3D20-3E40-AA8C-95918CC823DB}" vid="{E9B745DA-26B0-1045-B9AB-0E6185789545}"/>
    </a:ext>
  </a:extLst>
</a:theme>
</file>

<file path=ppt/theme/theme3.xml><?xml version="1.0" encoding="utf-8"?>
<a:theme xmlns:a="http://schemas.openxmlformats.org/drawingml/2006/main" name="Wow - writing">
  <a:themeElements>
    <a:clrScheme name="Wow Palette">
      <a:dk1>
        <a:srgbClr val="184C47"/>
      </a:dk1>
      <a:lt1>
        <a:srgbClr val="FFFFFF"/>
      </a:lt1>
      <a:dk2>
        <a:srgbClr val="44546A"/>
      </a:dk2>
      <a:lt2>
        <a:srgbClr val="ECEBE7"/>
      </a:lt2>
      <a:accent1>
        <a:srgbClr val="629A94"/>
      </a:accent1>
      <a:accent2>
        <a:srgbClr val="A78E86"/>
      </a:accent2>
      <a:accent3>
        <a:srgbClr val="A5A5A5"/>
      </a:accent3>
      <a:accent4>
        <a:srgbClr val="EEB66B"/>
      </a:accent4>
      <a:accent5>
        <a:srgbClr val="758FA1"/>
      </a:accent5>
      <a:accent6>
        <a:srgbClr val="D90059"/>
      </a:accent6>
      <a:hlink>
        <a:srgbClr val="629A94"/>
      </a:hlink>
      <a:folHlink>
        <a:srgbClr val="184C4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ow_template" id="{EB994B27-3D20-3E40-AA8C-95918CC823DB}" vid="{F0A0C836-1B63-0946-BA87-DA584B747E20}"/>
    </a:ext>
  </a:extLst>
</a:theme>
</file>

<file path=ppt/theme/theme4.xml><?xml version="1.0" encoding="utf-8"?>
<a:theme xmlns:a="http://schemas.openxmlformats.org/drawingml/2006/main" name="Wow - canvas">
  <a:themeElements>
    <a:clrScheme name="Wow Palette">
      <a:dk1>
        <a:srgbClr val="184C47"/>
      </a:dk1>
      <a:lt1>
        <a:srgbClr val="FFFFFF"/>
      </a:lt1>
      <a:dk2>
        <a:srgbClr val="44546A"/>
      </a:dk2>
      <a:lt2>
        <a:srgbClr val="ECEBE7"/>
      </a:lt2>
      <a:accent1>
        <a:srgbClr val="629A94"/>
      </a:accent1>
      <a:accent2>
        <a:srgbClr val="A78E86"/>
      </a:accent2>
      <a:accent3>
        <a:srgbClr val="A5A5A5"/>
      </a:accent3>
      <a:accent4>
        <a:srgbClr val="EEB66B"/>
      </a:accent4>
      <a:accent5>
        <a:srgbClr val="758FA1"/>
      </a:accent5>
      <a:accent6>
        <a:srgbClr val="D90059"/>
      </a:accent6>
      <a:hlink>
        <a:srgbClr val="629A94"/>
      </a:hlink>
      <a:folHlink>
        <a:srgbClr val="184C4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ow_template" id="{EB994B27-3D20-3E40-AA8C-95918CC823DB}" vid="{E7024720-C066-F444-B3CE-452B8DAC7344}"/>
    </a:ext>
  </a:extLst>
</a:theme>
</file>

<file path=ppt/theme/theme5.xml><?xml version="1.0" encoding="utf-8"?>
<a:theme xmlns:a="http://schemas.openxmlformats.org/drawingml/2006/main" name="1_Wow - waves">
  <a:themeElements>
    <a:clrScheme name="Wow Palette">
      <a:dk1>
        <a:srgbClr val="184C47"/>
      </a:dk1>
      <a:lt1>
        <a:srgbClr val="FFFFFF"/>
      </a:lt1>
      <a:dk2>
        <a:srgbClr val="44546A"/>
      </a:dk2>
      <a:lt2>
        <a:srgbClr val="ECEBE7"/>
      </a:lt2>
      <a:accent1>
        <a:srgbClr val="629A94"/>
      </a:accent1>
      <a:accent2>
        <a:srgbClr val="A78E86"/>
      </a:accent2>
      <a:accent3>
        <a:srgbClr val="A5A5A5"/>
      </a:accent3>
      <a:accent4>
        <a:srgbClr val="EEB66B"/>
      </a:accent4>
      <a:accent5>
        <a:srgbClr val="758FA1"/>
      </a:accent5>
      <a:accent6>
        <a:srgbClr val="D90059"/>
      </a:accent6>
      <a:hlink>
        <a:srgbClr val="629A94"/>
      </a:hlink>
      <a:folHlink>
        <a:srgbClr val="184C4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ow_template" id="{EB994B27-3D20-3E40-AA8C-95918CC823DB}" vid="{9BA7A9F0-156E-6D4C-8A7F-5C3039837302}"/>
    </a:ext>
  </a:extLst>
</a:theme>
</file>

<file path=ppt/theme/theme6.xml><?xml version="1.0" encoding="utf-8"?>
<a:theme xmlns:a="http://schemas.openxmlformats.org/drawingml/2006/main" name="2_Wow - waves">
  <a:themeElements>
    <a:clrScheme name="Wow Palette">
      <a:dk1>
        <a:srgbClr val="184C47"/>
      </a:dk1>
      <a:lt1>
        <a:srgbClr val="FFFFFF"/>
      </a:lt1>
      <a:dk2>
        <a:srgbClr val="44546A"/>
      </a:dk2>
      <a:lt2>
        <a:srgbClr val="ECEBE7"/>
      </a:lt2>
      <a:accent1>
        <a:srgbClr val="629A94"/>
      </a:accent1>
      <a:accent2>
        <a:srgbClr val="A78E86"/>
      </a:accent2>
      <a:accent3>
        <a:srgbClr val="A5A5A5"/>
      </a:accent3>
      <a:accent4>
        <a:srgbClr val="EEB66B"/>
      </a:accent4>
      <a:accent5>
        <a:srgbClr val="758FA1"/>
      </a:accent5>
      <a:accent6>
        <a:srgbClr val="D90059"/>
      </a:accent6>
      <a:hlink>
        <a:srgbClr val="629A94"/>
      </a:hlink>
      <a:folHlink>
        <a:srgbClr val="184C4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ow_template" id="{EB994B27-3D20-3E40-AA8C-95918CC823DB}" vid="{9BA7A9F0-156E-6D4C-8A7F-5C3039837302}"/>
    </a:ext>
  </a:ext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Wow - waves</Template>
  <TotalTime>88</TotalTime>
  <Words>773</Words>
  <Application>Microsoft Macintosh PowerPoint</Application>
  <PresentationFormat>Widescreen</PresentationFormat>
  <Paragraphs>68</Paragraphs>
  <Slides>16</Slides>
  <Notes>14</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16</vt:i4>
      </vt:variant>
    </vt:vector>
  </HeadingPairs>
  <TitlesOfParts>
    <vt:vector size="28" baseType="lpstr">
      <vt:lpstr>Arial</vt:lpstr>
      <vt:lpstr>Calibri</vt:lpstr>
      <vt:lpstr>Montserrat</vt:lpstr>
      <vt:lpstr>Montserrat Medium</vt:lpstr>
      <vt:lpstr>Work Sans</vt:lpstr>
      <vt:lpstr>Work Sans Medium</vt:lpstr>
      <vt:lpstr>Wow - waves</vt:lpstr>
      <vt:lpstr>Wow - cubes</vt:lpstr>
      <vt:lpstr>Wow - writing</vt:lpstr>
      <vt:lpstr>Wow - canvas</vt:lpstr>
      <vt:lpstr>1_Wow - waves</vt:lpstr>
      <vt:lpstr>2_Wow - waves</vt:lpstr>
      <vt:lpstr>College Essay Workshop</vt:lpstr>
      <vt:lpstr>Before We Start, Complete Page 1</vt:lpstr>
      <vt:lpstr>Morning Writing (Voice)</vt:lpstr>
      <vt:lpstr>Your College Essay In Ten Simple Steps </vt:lpstr>
      <vt:lpstr>Step 1: Understand  the Prompt</vt:lpstr>
      <vt:lpstr>Step 1: Understand  the Prompt</vt:lpstr>
      <vt:lpstr>Your voice will differentiate you!</vt:lpstr>
      <vt:lpstr>Step 1: Understand  the Prompt</vt:lpstr>
      <vt:lpstr>Step 1: Understand  the Prompt</vt:lpstr>
      <vt:lpstr>Step 1: Understand  the Prompt</vt:lpstr>
      <vt:lpstr>Step 1: Understand the Prompt</vt:lpstr>
      <vt:lpstr>Step 2: Brainstorm Ideas</vt:lpstr>
      <vt:lpstr>Step 3: Focus on Theme</vt:lpstr>
      <vt:lpstr>Review Your Theme</vt:lpstr>
      <vt:lpstr>Step 4: Free Write for Details</vt:lpstr>
      <vt:lpstr>Your College Essay In Ten Simple Steps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College Essay</dc:title>
  <dc:subject/>
  <dc:creator>Susan Knoppow</dc:creator>
  <cp:keywords/>
  <dc:description/>
  <cp:lastModifiedBy>Susan Knoppow</cp:lastModifiedBy>
  <cp:revision>14</cp:revision>
  <cp:lastPrinted>2022-01-11T21:14:58Z</cp:lastPrinted>
  <dcterms:created xsi:type="dcterms:W3CDTF">2022-07-22T19:57:20Z</dcterms:created>
  <dcterms:modified xsi:type="dcterms:W3CDTF">2022-07-28T20:24:41Z</dcterms:modified>
  <cp:category/>
</cp:coreProperties>
</file>